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60"/>
  </p:notesMasterIdLst>
  <p:sldIdLst>
    <p:sldId id="256" r:id="rId2"/>
    <p:sldId id="277" r:id="rId3"/>
    <p:sldId id="258" r:id="rId4"/>
    <p:sldId id="314" r:id="rId5"/>
    <p:sldId id="315" r:id="rId6"/>
    <p:sldId id="323" r:id="rId7"/>
    <p:sldId id="290" r:id="rId8"/>
    <p:sldId id="297" r:id="rId9"/>
    <p:sldId id="291" r:id="rId10"/>
    <p:sldId id="317" r:id="rId11"/>
    <p:sldId id="316" r:id="rId12"/>
    <p:sldId id="324" r:id="rId13"/>
    <p:sldId id="322" r:id="rId14"/>
    <p:sldId id="300" r:id="rId15"/>
    <p:sldId id="369" r:id="rId16"/>
    <p:sldId id="320" r:id="rId17"/>
    <p:sldId id="295" r:id="rId18"/>
    <p:sldId id="370" r:id="rId19"/>
    <p:sldId id="371" r:id="rId20"/>
    <p:sldId id="372" r:id="rId21"/>
    <p:sldId id="373" r:id="rId22"/>
    <p:sldId id="374" r:id="rId23"/>
    <p:sldId id="375" r:id="rId24"/>
    <p:sldId id="376" r:id="rId25"/>
    <p:sldId id="377" r:id="rId26"/>
    <p:sldId id="319" r:id="rId27"/>
    <p:sldId id="298" r:id="rId28"/>
    <p:sldId id="293" r:id="rId29"/>
    <p:sldId id="321" r:id="rId30"/>
    <p:sldId id="294" r:id="rId31"/>
    <p:sldId id="292" r:id="rId32"/>
    <p:sldId id="301" r:id="rId33"/>
    <p:sldId id="325" r:id="rId34"/>
    <p:sldId id="343" r:id="rId35"/>
    <p:sldId id="349" r:id="rId36"/>
    <p:sldId id="348" r:id="rId37"/>
    <p:sldId id="350" r:id="rId38"/>
    <p:sldId id="351" r:id="rId39"/>
    <p:sldId id="352" r:id="rId40"/>
    <p:sldId id="353" r:id="rId41"/>
    <p:sldId id="366" r:id="rId42"/>
    <p:sldId id="358" r:id="rId43"/>
    <p:sldId id="355" r:id="rId44"/>
    <p:sldId id="359" r:id="rId45"/>
    <p:sldId id="362" r:id="rId46"/>
    <p:sldId id="365" r:id="rId47"/>
    <p:sldId id="367" r:id="rId48"/>
    <p:sldId id="368" r:id="rId49"/>
    <p:sldId id="356" r:id="rId50"/>
    <p:sldId id="360" r:id="rId51"/>
    <p:sldId id="357" r:id="rId52"/>
    <p:sldId id="361" r:id="rId53"/>
    <p:sldId id="354" r:id="rId54"/>
    <p:sldId id="363" r:id="rId55"/>
    <p:sldId id="364" r:id="rId56"/>
    <p:sldId id="342" r:id="rId57"/>
    <p:sldId id="378" r:id="rId58"/>
    <p:sldId id="289"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D0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25"/>
    <p:restoredTop sz="89633"/>
  </p:normalViewPr>
  <p:slideViewPr>
    <p:cSldViewPr snapToGrid="0">
      <p:cViewPr varScale="1">
        <p:scale>
          <a:sx n="110" d="100"/>
          <a:sy n="110" d="100"/>
        </p:scale>
        <p:origin x="68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D2F462-DA32-4E26-81D8-34D0DDC815E5}" type="doc">
      <dgm:prSet loTypeId="urn:microsoft.com/office/officeart/2016/7/layout/LinearBlockProcessNumbered" loCatId="process" qsTypeId="urn:microsoft.com/office/officeart/2005/8/quickstyle/simple4" qsCatId="simple" csTypeId="urn:microsoft.com/office/officeart/2005/8/colors/colorful5" csCatId="colorful" phldr="1"/>
      <dgm:spPr/>
      <dgm:t>
        <a:bodyPr/>
        <a:lstStyle/>
        <a:p>
          <a:endParaRPr lang="en-US"/>
        </a:p>
      </dgm:t>
    </dgm:pt>
    <dgm:pt modelId="{42DAAB97-1B67-9A4A-BAB5-55AE90250182}">
      <dgm:prSet/>
      <dgm:spPr/>
      <dgm:t>
        <a:bodyPr/>
        <a:lstStyle/>
        <a:p>
          <a:r>
            <a:rPr lang="en-US" dirty="0"/>
            <a:t>Assignment 6 Due Monday at 11:59pm</a:t>
          </a:r>
        </a:p>
      </dgm:t>
    </dgm:pt>
    <dgm:pt modelId="{BE8534FC-47DC-814A-86C0-360E306EBE7A}" type="parTrans" cxnId="{691F6E22-FAA8-764B-9DE2-4AA28BE73907}">
      <dgm:prSet/>
      <dgm:spPr/>
    </dgm:pt>
    <dgm:pt modelId="{F3F30547-F5BC-0A42-AC54-236A8C8D9ABF}" type="sibTrans" cxnId="{691F6E22-FAA8-764B-9DE2-4AA28BE73907}">
      <dgm:prSet phldrT="01" phldr="0"/>
      <dgm:spPr/>
      <dgm:t>
        <a:bodyPr/>
        <a:lstStyle/>
        <a:p>
          <a:r>
            <a:rPr lang="en-US"/>
            <a:t>01</a:t>
          </a:r>
        </a:p>
      </dgm:t>
    </dgm:pt>
    <dgm:pt modelId="{6F57E544-228D-9D4F-984C-8E86E45955F8}">
      <dgm:prSet/>
      <dgm:spPr/>
      <dgm:t>
        <a:bodyPr/>
        <a:lstStyle/>
        <a:p>
          <a:r>
            <a:rPr lang="en-US" dirty="0"/>
            <a:t>Quiz 6 Due Sunday at 11:59pm</a:t>
          </a:r>
        </a:p>
      </dgm:t>
    </dgm:pt>
    <dgm:pt modelId="{A26E7011-B34A-5849-85EB-75F2EEEA002B}" type="parTrans" cxnId="{6D0D8C79-73C2-924D-80C8-B1608B64F18B}">
      <dgm:prSet/>
      <dgm:spPr/>
    </dgm:pt>
    <dgm:pt modelId="{2962A360-F3F2-6340-B4D9-F9DAF703B7EC}" type="sibTrans" cxnId="{6D0D8C79-73C2-924D-80C8-B1608B64F18B}">
      <dgm:prSet phldrT="02" phldr="0"/>
      <dgm:spPr/>
      <dgm:t>
        <a:bodyPr/>
        <a:lstStyle/>
        <a:p>
          <a:r>
            <a:rPr lang="en-US"/>
            <a:t>02</a:t>
          </a:r>
        </a:p>
      </dgm:t>
    </dgm:pt>
    <dgm:pt modelId="{4718D792-2BE9-1C49-9442-755E379942D0}">
      <dgm:prSet/>
      <dgm:spPr/>
      <dgm:t>
        <a:bodyPr/>
        <a:lstStyle/>
        <a:p>
          <a:r>
            <a:rPr lang="en-US" dirty="0"/>
            <a:t>UPDATE: Group Projects Mid-Semester Update Due October 31</a:t>
          </a:r>
        </a:p>
      </dgm:t>
    </dgm:pt>
    <dgm:pt modelId="{B764A0AB-0198-184A-B47D-CC856A1B14E8}" type="parTrans" cxnId="{D90CDEBB-CBC5-8849-9A02-F4FB44ABEC1A}">
      <dgm:prSet/>
      <dgm:spPr/>
    </dgm:pt>
    <dgm:pt modelId="{C655A3EF-2D86-6A42-A64B-4D1259893381}" type="sibTrans" cxnId="{D90CDEBB-CBC5-8849-9A02-F4FB44ABEC1A}">
      <dgm:prSet phldrT="03" phldr="0"/>
      <dgm:spPr/>
      <dgm:t>
        <a:bodyPr/>
        <a:lstStyle/>
        <a:p>
          <a:r>
            <a:rPr lang="en-US"/>
            <a:t>03</a:t>
          </a:r>
        </a:p>
      </dgm:t>
    </dgm:pt>
    <dgm:pt modelId="{FC7E2747-2E3D-AE43-B374-506402AF0EC2}">
      <dgm:prSet/>
      <dgm:spPr/>
      <dgm:t>
        <a:bodyPr/>
        <a:lstStyle/>
        <a:p>
          <a:r>
            <a:rPr lang="en-US" dirty="0"/>
            <a:t>Revised Assignment Due Dates in D2L</a:t>
          </a:r>
        </a:p>
      </dgm:t>
    </dgm:pt>
    <dgm:pt modelId="{01A0C7B6-C917-6440-9813-E8AFE7B52A81}" type="parTrans" cxnId="{BA981CB8-FA95-6F47-BF74-910390131B01}">
      <dgm:prSet/>
      <dgm:spPr/>
    </dgm:pt>
    <dgm:pt modelId="{47DBC7FB-248B-4B41-898C-D8369CF638A4}" type="sibTrans" cxnId="{BA981CB8-FA95-6F47-BF74-910390131B01}">
      <dgm:prSet phldrT="04" phldr="0"/>
      <dgm:spPr/>
      <dgm:t>
        <a:bodyPr/>
        <a:lstStyle/>
        <a:p>
          <a:r>
            <a:rPr lang="en-US"/>
            <a:t>04</a:t>
          </a:r>
        </a:p>
      </dgm:t>
    </dgm:pt>
    <dgm:pt modelId="{CFF522E9-B4E5-2C45-81FB-F10ADBF60890}" type="pres">
      <dgm:prSet presAssocID="{9ED2F462-DA32-4E26-81D8-34D0DDC815E5}" presName="Name0" presStyleCnt="0">
        <dgm:presLayoutVars>
          <dgm:animLvl val="lvl"/>
          <dgm:resizeHandles val="exact"/>
        </dgm:presLayoutVars>
      </dgm:prSet>
      <dgm:spPr/>
    </dgm:pt>
    <dgm:pt modelId="{F4C1E676-2E6D-1544-918B-0B6D272EABF9}" type="pres">
      <dgm:prSet presAssocID="{42DAAB97-1B67-9A4A-BAB5-55AE90250182}" presName="compositeNode" presStyleCnt="0">
        <dgm:presLayoutVars>
          <dgm:bulletEnabled val="1"/>
        </dgm:presLayoutVars>
      </dgm:prSet>
      <dgm:spPr/>
    </dgm:pt>
    <dgm:pt modelId="{31B2C8E8-6835-AA41-AD28-BFDB43529450}" type="pres">
      <dgm:prSet presAssocID="{42DAAB97-1B67-9A4A-BAB5-55AE90250182}" presName="bgRect" presStyleLbl="alignNode1" presStyleIdx="0" presStyleCnt="4"/>
      <dgm:spPr/>
    </dgm:pt>
    <dgm:pt modelId="{4002849E-A7A2-A845-BF7F-7F6EB3AA3A1F}" type="pres">
      <dgm:prSet presAssocID="{F3F30547-F5BC-0A42-AC54-236A8C8D9ABF}" presName="sibTransNodeRect" presStyleLbl="alignNode1" presStyleIdx="0" presStyleCnt="4">
        <dgm:presLayoutVars>
          <dgm:chMax val="0"/>
          <dgm:bulletEnabled val="1"/>
        </dgm:presLayoutVars>
      </dgm:prSet>
      <dgm:spPr/>
    </dgm:pt>
    <dgm:pt modelId="{F49E5F2C-A127-9E4A-B50C-630D2DD5D349}" type="pres">
      <dgm:prSet presAssocID="{42DAAB97-1B67-9A4A-BAB5-55AE90250182}" presName="nodeRect" presStyleLbl="alignNode1" presStyleIdx="0" presStyleCnt="4">
        <dgm:presLayoutVars>
          <dgm:bulletEnabled val="1"/>
        </dgm:presLayoutVars>
      </dgm:prSet>
      <dgm:spPr/>
    </dgm:pt>
    <dgm:pt modelId="{98679869-FAB1-FB41-B3EE-F260FB63E9FD}" type="pres">
      <dgm:prSet presAssocID="{F3F30547-F5BC-0A42-AC54-236A8C8D9ABF}" presName="sibTrans" presStyleCnt="0"/>
      <dgm:spPr/>
    </dgm:pt>
    <dgm:pt modelId="{BD188625-0F83-CA4C-AA76-493BF693EBFC}" type="pres">
      <dgm:prSet presAssocID="{6F57E544-228D-9D4F-984C-8E86E45955F8}" presName="compositeNode" presStyleCnt="0">
        <dgm:presLayoutVars>
          <dgm:bulletEnabled val="1"/>
        </dgm:presLayoutVars>
      </dgm:prSet>
      <dgm:spPr/>
    </dgm:pt>
    <dgm:pt modelId="{BF8B4A48-524E-0F41-8A82-D1E5D70D692D}" type="pres">
      <dgm:prSet presAssocID="{6F57E544-228D-9D4F-984C-8E86E45955F8}" presName="bgRect" presStyleLbl="alignNode1" presStyleIdx="1" presStyleCnt="4"/>
      <dgm:spPr/>
    </dgm:pt>
    <dgm:pt modelId="{170CCA9D-38E4-F043-B020-E6547B145A14}" type="pres">
      <dgm:prSet presAssocID="{2962A360-F3F2-6340-B4D9-F9DAF703B7EC}" presName="sibTransNodeRect" presStyleLbl="alignNode1" presStyleIdx="1" presStyleCnt="4">
        <dgm:presLayoutVars>
          <dgm:chMax val="0"/>
          <dgm:bulletEnabled val="1"/>
        </dgm:presLayoutVars>
      </dgm:prSet>
      <dgm:spPr/>
    </dgm:pt>
    <dgm:pt modelId="{5EB0A3D1-61E3-D841-86FF-0049F563E413}" type="pres">
      <dgm:prSet presAssocID="{6F57E544-228D-9D4F-984C-8E86E45955F8}" presName="nodeRect" presStyleLbl="alignNode1" presStyleIdx="1" presStyleCnt="4">
        <dgm:presLayoutVars>
          <dgm:bulletEnabled val="1"/>
        </dgm:presLayoutVars>
      </dgm:prSet>
      <dgm:spPr/>
    </dgm:pt>
    <dgm:pt modelId="{CED9B758-D901-1847-B492-7FCB4358C47F}" type="pres">
      <dgm:prSet presAssocID="{2962A360-F3F2-6340-B4D9-F9DAF703B7EC}" presName="sibTrans" presStyleCnt="0"/>
      <dgm:spPr/>
    </dgm:pt>
    <dgm:pt modelId="{1B909E97-E9B8-F145-8673-D3A3DCF055C5}" type="pres">
      <dgm:prSet presAssocID="{4718D792-2BE9-1C49-9442-755E379942D0}" presName="compositeNode" presStyleCnt="0">
        <dgm:presLayoutVars>
          <dgm:bulletEnabled val="1"/>
        </dgm:presLayoutVars>
      </dgm:prSet>
      <dgm:spPr/>
    </dgm:pt>
    <dgm:pt modelId="{D0425FA7-8172-F343-8DA6-D28DCE1E7997}" type="pres">
      <dgm:prSet presAssocID="{4718D792-2BE9-1C49-9442-755E379942D0}" presName="bgRect" presStyleLbl="alignNode1" presStyleIdx="2" presStyleCnt="4"/>
      <dgm:spPr/>
    </dgm:pt>
    <dgm:pt modelId="{250868BC-7FE1-E046-B092-11343120EA01}" type="pres">
      <dgm:prSet presAssocID="{C655A3EF-2D86-6A42-A64B-4D1259893381}" presName="sibTransNodeRect" presStyleLbl="alignNode1" presStyleIdx="2" presStyleCnt="4">
        <dgm:presLayoutVars>
          <dgm:chMax val="0"/>
          <dgm:bulletEnabled val="1"/>
        </dgm:presLayoutVars>
      </dgm:prSet>
      <dgm:spPr/>
    </dgm:pt>
    <dgm:pt modelId="{18A395C6-F8FB-384C-B2B2-C03368C11D79}" type="pres">
      <dgm:prSet presAssocID="{4718D792-2BE9-1C49-9442-755E379942D0}" presName="nodeRect" presStyleLbl="alignNode1" presStyleIdx="2" presStyleCnt="4">
        <dgm:presLayoutVars>
          <dgm:bulletEnabled val="1"/>
        </dgm:presLayoutVars>
      </dgm:prSet>
      <dgm:spPr/>
    </dgm:pt>
    <dgm:pt modelId="{3FAF78C5-3382-EF42-A1B0-1EC4BF0643D2}" type="pres">
      <dgm:prSet presAssocID="{C655A3EF-2D86-6A42-A64B-4D1259893381}" presName="sibTrans" presStyleCnt="0"/>
      <dgm:spPr/>
    </dgm:pt>
    <dgm:pt modelId="{C22F65AF-6162-D84C-89C3-996C09616464}" type="pres">
      <dgm:prSet presAssocID="{FC7E2747-2E3D-AE43-B374-506402AF0EC2}" presName="compositeNode" presStyleCnt="0">
        <dgm:presLayoutVars>
          <dgm:bulletEnabled val="1"/>
        </dgm:presLayoutVars>
      </dgm:prSet>
      <dgm:spPr/>
    </dgm:pt>
    <dgm:pt modelId="{C33F1D9E-D523-B244-A8E7-148ECF9D8E36}" type="pres">
      <dgm:prSet presAssocID="{FC7E2747-2E3D-AE43-B374-506402AF0EC2}" presName="bgRect" presStyleLbl="alignNode1" presStyleIdx="3" presStyleCnt="4"/>
      <dgm:spPr/>
    </dgm:pt>
    <dgm:pt modelId="{AA19C9BF-DFB6-B34D-A392-7A9B3BEA4B59}" type="pres">
      <dgm:prSet presAssocID="{47DBC7FB-248B-4B41-898C-D8369CF638A4}" presName="sibTransNodeRect" presStyleLbl="alignNode1" presStyleIdx="3" presStyleCnt="4">
        <dgm:presLayoutVars>
          <dgm:chMax val="0"/>
          <dgm:bulletEnabled val="1"/>
        </dgm:presLayoutVars>
      </dgm:prSet>
      <dgm:spPr/>
    </dgm:pt>
    <dgm:pt modelId="{252EB053-AC98-DC4F-8D4C-B7DC79653A93}" type="pres">
      <dgm:prSet presAssocID="{FC7E2747-2E3D-AE43-B374-506402AF0EC2}" presName="nodeRect" presStyleLbl="alignNode1" presStyleIdx="3" presStyleCnt="4">
        <dgm:presLayoutVars>
          <dgm:bulletEnabled val="1"/>
        </dgm:presLayoutVars>
      </dgm:prSet>
      <dgm:spPr/>
    </dgm:pt>
  </dgm:ptLst>
  <dgm:cxnLst>
    <dgm:cxn modelId="{691F6E22-FAA8-764B-9DE2-4AA28BE73907}" srcId="{9ED2F462-DA32-4E26-81D8-34D0DDC815E5}" destId="{42DAAB97-1B67-9A4A-BAB5-55AE90250182}" srcOrd="0" destOrd="0" parTransId="{BE8534FC-47DC-814A-86C0-360E306EBE7A}" sibTransId="{F3F30547-F5BC-0A42-AC54-236A8C8D9ABF}"/>
    <dgm:cxn modelId="{3B816125-B7BD-014E-AA77-2134982B197D}" type="presOf" srcId="{47DBC7FB-248B-4B41-898C-D8369CF638A4}" destId="{AA19C9BF-DFB6-B34D-A392-7A9B3BEA4B59}" srcOrd="0" destOrd="0" presId="urn:microsoft.com/office/officeart/2016/7/layout/LinearBlockProcessNumbered"/>
    <dgm:cxn modelId="{556C083F-39E0-DB4A-BB92-DD8FBB0EC9FA}" type="presOf" srcId="{4718D792-2BE9-1C49-9442-755E379942D0}" destId="{D0425FA7-8172-F343-8DA6-D28DCE1E7997}" srcOrd="0" destOrd="0" presId="urn:microsoft.com/office/officeart/2016/7/layout/LinearBlockProcessNumbered"/>
    <dgm:cxn modelId="{271C5256-7C6B-214A-BB80-1A454EA8BA52}" type="presOf" srcId="{F3F30547-F5BC-0A42-AC54-236A8C8D9ABF}" destId="{4002849E-A7A2-A845-BF7F-7F6EB3AA3A1F}" srcOrd="0" destOrd="0" presId="urn:microsoft.com/office/officeart/2016/7/layout/LinearBlockProcessNumbered"/>
    <dgm:cxn modelId="{03550769-6107-DC4C-BCA0-53D72F364688}" type="presOf" srcId="{FC7E2747-2E3D-AE43-B374-506402AF0EC2}" destId="{C33F1D9E-D523-B244-A8E7-148ECF9D8E36}" srcOrd="0" destOrd="0" presId="urn:microsoft.com/office/officeart/2016/7/layout/LinearBlockProcessNumbered"/>
    <dgm:cxn modelId="{3309BA6E-5BD6-6E4A-9C51-9B6A8349998D}" type="presOf" srcId="{9ED2F462-DA32-4E26-81D8-34D0DDC815E5}" destId="{CFF522E9-B4E5-2C45-81FB-F10ADBF60890}" srcOrd="0" destOrd="0" presId="urn:microsoft.com/office/officeart/2016/7/layout/LinearBlockProcessNumbered"/>
    <dgm:cxn modelId="{79DDE678-51DD-AE48-886B-568DE9E3BD19}" type="presOf" srcId="{42DAAB97-1B67-9A4A-BAB5-55AE90250182}" destId="{F49E5F2C-A127-9E4A-B50C-630D2DD5D349}" srcOrd="1" destOrd="0" presId="urn:microsoft.com/office/officeart/2016/7/layout/LinearBlockProcessNumbered"/>
    <dgm:cxn modelId="{6D0D8C79-73C2-924D-80C8-B1608B64F18B}" srcId="{9ED2F462-DA32-4E26-81D8-34D0DDC815E5}" destId="{6F57E544-228D-9D4F-984C-8E86E45955F8}" srcOrd="1" destOrd="0" parTransId="{A26E7011-B34A-5849-85EB-75F2EEEA002B}" sibTransId="{2962A360-F3F2-6340-B4D9-F9DAF703B7EC}"/>
    <dgm:cxn modelId="{99EB5A7D-DED2-7642-ABAC-58055D850C3E}" type="presOf" srcId="{42DAAB97-1B67-9A4A-BAB5-55AE90250182}" destId="{31B2C8E8-6835-AA41-AD28-BFDB43529450}" srcOrd="0" destOrd="0" presId="urn:microsoft.com/office/officeart/2016/7/layout/LinearBlockProcessNumbered"/>
    <dgm:cxn modelId="{13ED679E-5BAC-2C48-981A-B5791F81E2FD}" type="presOf" srcId="{6F57E544-228D-9D4F-984C-8E86E45955F8}" destId="{5EB0A3D1-61E3-D841-86FF-0049F563E413}" srcOrd="1" destOrd="0" presId="urn:microsoft.com/office/officeart/2016/7/layout/LinearBlockProcessNumbered"/>
    <dgm:cxn modelId="{BF447DA2-9251-0444-98DB-75B22D73939B}" type="presOf" srcId="{FC7E2747-2E3D-AE43-B374-506402AF0EC2}" destId="{252EB053-AC98-DC4F-8D4C-B7DC79653A93}" srcOrd="1" destOrd="0" presId="urn:microsoft.com/office/officeart/2016/7/layout/LinearBlockProcessNumbered"/>
    <dgm:cxn modelId="{CECED7A7-95E8-7B40-BAD5-03C88F29194C}" type="presOf" srcId="{6F57E544-228D-9D4F-984C-8E86E45955F8}" destId="{BF8B4A48-524E-0F41-8A82-D1E5D70D692D}" srcOrd="0" destOrd="0" presId="urn:microsoft.com/office/officeart/2016/7/layout/LinearBlockProcessNumbered"/>
    <dgm:cxn modelId="{BA981CB8-FA95-6F47-BF74-910390131B01}" srcId="{9ED2F462-DA32-4E26-81D8-34D0DDC815E5}" destId="{FC7E2747-2E3D-AE43-B374-506402AF0EC2}" srcOrd="3" destOrd="0" parTransId="{01A0C7B6-C917-6440-9813-E8AFE7B52A81}" sibTransId="{47DBC7FB-248B-4B41-898C-D8369CF638A4}"/>
    <dgm:cxn modelId="{A18C90B9-320C-8040-ACB1-01E8FFF2B2F7}" type="presOf" srcId="{C655A3EF-2D86-6A42-A64B-4D1259893381}" destId="{250868BC-7FE1-E046-B092-11343120EA01}" srcOrd="0" destOrd="0" presId="urn:microsoft.com/office/officeart/2016/7/layout/LinearBlockProcessNumbered"/>
    <dgm:cxn modelId="{D90CDEBB-CBC5-8849-9A02-F4FB44ABEC1A}" srcId="{9ED2F462-DA32-4E26-81D8-34D0DDC815E5}" destId="{4718D792-2BE9-1C49-9442-755E379942D0}" srcOrd="2" destOrd="0" parTransId="{B764A0AB-0198-184A-B47D-CC856A1B14E8}" sibTransId="{C655A3EF-2D86-6A42-A64B-4D1259893381}"/>
    <dgm:cxn modelId="{4DE60CD7-E1F6-3C41-BA87-BD5E44571F25}" type="presOf" srcId="{4718D792-2BE9-1C49-9442-755E379942D0}" destId="{18A395C6-F8FB-384C-B2B2-C03368C11D79}" srcOrd="1" destOrd="0" presId="urn:microsoft.com/office/officeart/2016/7/layout/LinearBlockProcessNumbered"/>
    <dgm:cxn modelId="{C149E6F5-1022-E74D-88CA-8EBCD77677CE}" type="presOf" srcId="{2962A360-F3F2-6340-B4D9-F9DAF703B7EC}" destId="{170CCA9D-38E4-F043-B020-E6547B145A14}" srcOrd="0" destOrd="0" presId="urn:microsoft.com/office/officeart/2016/7/layout/LinearBlockProcessNumbered"/>
    <dgm:cxn modelId="{5F99F48E-1155-5343-B9FC-62CD3E83350D}" type="presParOf" srcId="{CFF522E9-B4E5-2C45-81FB-F10ADBF60890}" destId="{F4C1E676-2E6D-1544-918B-0B6D272EABF9}" srcOrd="0" destOrd="0" presId="urn:microsoft.com/office/officeart/2016/7/layout/LinearBlockProcessNumbered"/>
    <dgm:cxn modelId="{78012D73-D207-CD43-9D84-AAFA395F134E}" type="presParOf" srcId="{F4C1E676-2E6D-1544-918B-0B6D272EABF9}" destId="{31B2C8E8-6835-AA41-AD28-BFDB43529450}" srcOrd="0" destOrd="0" presId="urn:microsoft.com/office/officeart/2016/7/layout/LinearBlockProcessNumbered"/>
    <dgm:cxn modelId="{FA458271-1946-154B-B9BC-954B58C61DF6}" type="presParOf" srcId="{F4C1E676-2E6D-1544-918B-0B6D272EABF9}" destId="{4002849E-A7A2-A845-BF7F-7F6EB3AA3A1F}" srcOrd="1" destOrd="0" presId="urn:microsoft.com/office/officeart/2016/7/layout/LinearBlockProcessNumbered"/>
    <dgm:cxn modelId="{D5A4F339-F0E2-4E42-822C-87F3AD2468C8}" type="presParOf" srcId="{F4C1E676-2E6D-1544-918B-0B6D272EABF9}" destId="{F49E5F2C-A127-9E4A-B50C-630D2DD5D349}" srcOrd="2" destOrd="0" presId="urn:microsoft.com/office/officeart/2016/7/layout/LinearBlockProcessNumbered"/>
    <dgm:cxn modelId="{2FE7611B-3477-494E-A1F6-D7FE336608D2}" type="presParOf" srcId="{CFF522E9-B4E5-2C45-81FB-F10ADBF60890}" destId="{98679869-FAB1-FB41-B3EE-F260FB63E9FD}" srcOrd="1" destOrd="0" presId="urn:microsoft.com/office/officeart/2016/7/layout/LinearBlockProcessNumbered"/>
    <dgm:cxn modelId="{FDBC2D11-D992-614B-915B-8EAF78306CC4}" type="presParOf" srcId="{CFF522E9-B4E5-2C45-81FB-F10ADBF60890}" destId="{BD188625-0F83-CA4C-AA76-493BF693EBFC}" srcOrd="2" destOrd="0" presId="urn:microsoft.com/office/officeart/2016/7/layout/LinearBlockProcessNumbered"/>
    <dgm:cxn modelId="{6DFD0197-1F21-8D47-B2E1-D1437F7BA408}" type="presParOf" srcId="{BD188625-0F83-CA4C-AA76-493BF693EBFC}" destId="{BF8B4A48-524E-0F41-8A82-D1E5D70D692D}" srcOrd="0" destOrd="0" presId="urn:microsoft.com/office/officeart/2016/7/layout/LinearBlockProcessNumbered"/>
    <dgm:cxn modelId="{8DDBC836-B875-614F-858C-4AF2EB8852E7}" type="presParOf" srcId="{BD188625-0F83-CA4C-AA76-493BF693EBFC}" destId="{170CCA9D-38E4-F043-B020-E6547B145A14}" srcOrd="1" destOrd="0" presId="urn:microsoft.com/office/officeart/2016/7/layout/LinearBlockProcessNumbered"/>
    <dgm:cxn modelId="{25BE4A3A-AF58-504A-8FA9-630DD691DD38}" type="presParOf" srcId="{BD188625-0F83-CA4C-AA76-493BF693EBFC}" destId="{5EB0A3D1-61E3-D841-86FF-0049F563E413}" srcOrd="2" destOrd="0" presId="urn:microsoft.com/office/officeart/2016/7/layout/LinearBlockProcessNumbered"/>
    <dgm:cxn modelId="{8E26699D-69EB-C04B-81B9-7C197FCA4636}" type="presParOf" srcId="{CFF522E9-B4E5-2C45-81FB-F10ADBF60890}" destId="{CED9B758-D901-1847-B492-7FCB4358C47F}" srcOrd="3" destOrd="0" presId="urn:microsoft.com/office/officeart/2016/7/layout/LinearBlockProcessNumbered"/>
    <dgm:cxn modelId="{76C3B4F9-48ED-AB47-B480-99C178BC4864}" type="presParOf" srcId="{CFF522E9-B4E5-2C45-81FB-F10ADBF60890}" destId="{1B909E97-E9B8-F145-8673-D3A3DCF055C5}" srcOrd="4" destOrd="0" presId="urn:microsoft.com/office/officeart/2016/7/layout/LinearBlockProcessNumbered"/>
    <dgm:cxn modelId="{ED88219B-D328-C249-8ECE-D72B755B0D2D}" type="presParOf" srcId="{1B909E97-E9B8-F145-8673-D3A3DCF055C5}" destId="{D0425FA7-8172-F343-8DA6-D28DCE1E7997}" srcOrd="0" destOrd="0" presId="urn:microsoft.com/office/officeart/2016/7/layout/LinearBlockProcessNumbered"/>
    <dgm:cxn modelId="{D284814A-48E8-774B-BED1-B8E71D19C780}" type="presParOf" srcId="{1B909E97-E9B8-F145-8673-D3A3DCF055C5}" destId="{250868BC-7FE1-E046-B092-11343120EA01}" srcOrd="1" destOrd="0" presId="urn:microsoft.com/office/officeart/2016/7/layout/LinearBlockProcessNumbered"/>
    <dgm:cxn modelId="{E49A59AA-B605-F54E-A1B2-8CFA66AD525E}" type="presParOf" srcId="{1B909E97-E9B8-F145-8673-D3A3DCF055C5}" destId="{18A395C6-F8FB-384C-B2B2-C03368C11D79}" srcOrd="2" destOrd="0" presId="urn:microsoft.com/office/officeart/2016/7/layout/LinearBlockProcessNumbered"/>
    <dgm:cxn modelId="{EB024236-7AB6-E540-8925-F95C050953A0}" type="presParOf" srcId="{CFF522E9-B4E5-2C45-81FB-F10ADBF60890}" destId="{3FAF78C5-3382-EF42-A1B0-1EC4BF0643D2}" srcOrd="5" destOrd="0" presId="urn:microsoft.com/office/officeart/2016/7/layout/LinearBlockProcessNumbered"/>
    <dgm:cxn modelId="{E8B8318E-6FFA-124A-BC87-0AC81E5D4602}" type="presParOf" srcId="{CFF522E9-B4E5-2C45-81FB-F10ADBF60890}" destId="{C22F65AF-6162-D84C-89C3-996C09616464}" srcOrd="6" destOrd="0" presId="urn:microsoft.com/office/officeart/2016/7/layout/LinearBlockProcessNumbered"/>
    <dgm:cxn modelId="{C1C38313-8749-8F49-ABB3-652B4D0FA0F3}" type="presParOf" srcId="{C22F65AF-6162-D84C-89C3-996C09616464}" destId="{C33F1D9E-D523-B244-A8E7-148ECF9D8E36}" srcOrd="0" destOrd="0" presId="urn:microsoft.com/office/officeart/2016/7/layout/LinearBlockProcessNumbered"/>
    <dgm:cxn modelId="{7614FF55-4998-E242-B78A-18C5E0439435}" type="presParOf" srcId="{C22F65AF-6162-D84C-89C3-996C09616464}" destId="{AA19C9BF-DFB6-B34D-A392-7A9B3BEA4B59}" srcOrd="1" destOrd="0" presId="urn:microsoft.com/office/officeart/2016/7/layout/LinearBlockProcessNumbered"/>
    <dgm:cxn modelId="{9496327D-7ACD-A744-9710-5FFCD3579468}" type="presParOf" srcId="{C22F65AF-6162-D84C-89C3-996C09616464}" destId="{252EB053-AC98-DC4F-8D4C-B7DC79653A93}" srcOrd="2" destOrd="0" presId="urn:microsoft.com/office/officeart/2016/7/layout/LinearBlock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EC1A7A-3CC5-4DC5-A32B-885F1C27A229}" type="doc">
      <dgm:prSet loTypeId="urn:microsoft.com/office/officeart/2005/8/layout/hierarchy3" loCatId="relationship" qsTypeId="urn:microsoft.com/office/officeart/2005/8/quickstyle/simple5" qsCatId="simple" csTypeId="urn:microsoft.com/office/officeart/2005/8/colors/colorful1" csCatId="colorful" phldr="1"/>
      <dgm:spPr/>
      <dgm:t>
        <a:bodyPr/>
        <a:lstStyle/>
        <a:p>
          <a:endParaRPr lang="en-US"/>
        </a:p>
      </dgm:t>
    </dgm:pt>
    <dgm:pt modelId="{FCE70E46-79C2-7D4C-878B-7E451400528C}">
      <dgm:prSet>
        <dgm:style>
          <a:lnRef idx="0">
            <a:scrgbClr r="0" g="0" b="0"/>
          </a:lnRef>
          <a:fillRef idx="0">
            <a:scrgbClr r="0" g="0" b="0"/>
          </a:fillRef>
          <a:effectRef idx="0">
            <a:scrgbClr r="0" g="0" b="0"/>
          </a:effectRef>
          <a:fontRef idx="minor">
            <a:schemeClr val="lt1"/>
          </a:fontRef>
        </dgm:style>
      </dgm:prSet>
      <dgm:spPr>
        <a:solidFill>
          <a:schemeClr val="accent5"/>
        </a:solidFill>
        <a:ln>
          <a:noFill/>
        </a:ln>
      </dgm:spPr>
      <dgm:t>
        <a:bodyPr spcFirstLastPara="0" vert="horz" wrap="square" lIns="121920" tIns="121920" rIns="121920" bIns="121920" numCol="1" spcCol="1270" anchor="ctr" anchorCtr="0"/>
        <a:lstStyle/>
        <a:p>
          <a:r>
            <a:rPr lang="en-US" dirty="0"/>
            <a:t>Regulatory Non-compliance</a:t>
          </a:r>
        </a:p>
      </dgm:t>
    </dgm:pt>
    <dgm:pt modelId="{52C2084B-F434-464D-8E91-E2982F0C878E}" type="parTrans" cxnId="{C2440F3C-B242-F14C-8AA9-6E0150A3F150}">
      <dgm:prSet/>
      <dgm:spPr/>
      <dgm:t>
        <a:bodyPr/>
        <a:lstStyle/>
        <a:p>
          <a:endParaRPr lang="en-US"/>
        </a:p>
      </dgm:t>
    </dgm:pt>
    <dgm:pt modelId="{6A2197CD-FF1D-0A49-B002-60AA71F0B278}" type="sibTrans" cxnId="{C2440F3C-B242-F14C-8AA9-6E0150A3F150}">
      <dgm:prSet/>
      <dgm:spPr/>
      <dgm:t>
        <a:bodyPr/>
        <a:lstStyle/>
        <a:p>
          <a:endParaRPr lang="en-US"/>
        </a:p>
      </dgm:t>
    </dgm:pt>
    <dgm:pt modelId="{65D566CC-44CE-5E45-8A9E-55096792A309}">
      <dgm:prSet>
        <dgm:style>
          <a:lnRef idx="0">
            <a:scrgbClr r="0" g="0" b="0"/>
          </a:lnRef>
          <a:fillRef idx="0">
            <a:scrgbClr r="0" g="0" b="0"/>
          </a:fillRef>
          <a:effectRef idx="0">
            <a:scrgbClr r="0" g="0" b="0"/>
          </a:effectRef>
          <a:fontRef idx="minor">
            <a:schemeClr val="lt1"/>
          </a:fontRef>
        </dgm:style>
      </dgm:prSet>
      <dgm:spPr>
        <a:solidFill>
          <a:schemeClr val="accent5"/>
        </a:solidFill>
        <a:ln>
          <a:noFill/>
        </a:ln>
      </dgm:spPr>
      <dgm:t>
        <a:bodyPr/>
        <a:lstStyle/>
        <a:p>
          <a:r>
            <a:rPr lang="en-US" dirty="0"/>
            <a:t>Data Protection Laws</a:t>
          </a:r>
        </a:p>
      </dgm:t>
    </dgm:pt>
    <dgm:pt modelId="{D9557464-7CE7-0742-9607-DBACCE310075}" type="parTrans" cxnId="{D4933C45-7DB8-5E47-949C-DB64CBD787DF}">
      <dgm:prSet/>
      <dgm:spPr/>
      <dgm:t>
        <a:bodyPr/>
        <a:lstStyle/>
        <a:p>
          <a:endParaRPr lang="en-US"/>
        </a:p>
      </dgm:t>
    </dgm:pt>
    <dgm:pt modelId="{A262812C-39AA-8341-99AB-6C71E57799B6}" type="sibTrans" cxnId="{D4933C45-7DB8-5E47-949C-DB64CBD787DF}">
      <dgm:prSet/>
      <dgm:spPr/>
      <dgm:t>
        <a:bodyPr/>
        <a:lstStyle/>
        <a:p>
          <a:endParaRPr lang="en-US"/>
        </a:p>
      </dgm:t>
    </dgm:pt>
    <dgm:pt modelId="{73B6DCB1-74CE-5542-AA1E-904808F24F6C}">
      <dgm:prSet/>
      <dgm:spPr/>
      <dgm:t>
        <a:bodyPr/>
        <a:lstStyle/>
        <a:p>
          <a:r>
            <a:rPr lang="en-US" dirty="0"/>
            <a:t>Violations of data protection laws, such as GDPR, can result in hefty fines for mishandling personal data.</a:t>
          </a:r>
        </a:p>
      </dgm:t>
    </dgm:pt>
    <dgm:pt modelId="{7413D4D8-BEBC-8141-BC0E-FE85615356B5}" type="parTrans" cxnId="{8DE02CAC-85B1-5645-8181-8FB1414EAE7A}">
      <dgm:prSet/>
      <dgm:spPr/>
      <dgm:t>
        <a:bodyPr/>
        <a:lstStyle/>
        <a:p>
          <a:endParaRPr lang="en-US"/>
        </a:p>
      </dgm:t>
    </dgm:pt>
    <dgm:pt modelId="{90F490E6-B6D5-AC47-829F-1F8DB8A8EF15}" type="sibTrans" cxnId="{8DE02CAC-85B1-5645-8181-8FB1414EAE7A}">
      <dgm:prSet/>
      <dgm:spPr/>
      <dgm:t>
        <a:bodyPr/>
        <a:lstStyle/>
        <a:p>
          <a:endParaRPr lang="en-US"/>
        </a:p>
      </dgm:t>
    </dgm:pt>
    <dgm:pt modelId="{79E21697-8D4C-C848-ABE5-C4473DED4F5F}">
      <dgm:prSet/>
      <dgm:spPr/>
      <dgm:t>
        <a:bodyPr/>
        <a:lstStyle/>
        <a:p>
          <a:r>
            <a:rPr lang="en-US" dirty="0"/>
            <a:t>Misconfigurations may cause organizations to fail to meet industry-specific compliance requirements, leading to legal and financial penalties.</a:t>
          </a:r>
        </a:p>
      </dgm:t>
    </dgm:pt>
    <dgm:pt modelId="{D59E6602-389A-1447-B778-AF0486A54332}" type="sibTrans" cxnId="{537F2F6A-8B26-3B40-A244-9DC8A7987E97}">
      <dgm:prSet/>
      <dgm:spPr/>
      <dgm:t>
        <a:bodyPr/>
        <a:lstStyle/>
        <a:p>
          <a:endParaRPr lang="en-US"/>
        </a:p>
      </dgm:t>
    </dgm:pt>
    <dgm:pt modelId="{E370521C-0F9F-1140-940D-A2D5A99B6F2B}" type="parTrans" cxnId="{537F2F6A-8B26-3B40-A244-9DC8A7987E97}">
      <dgm:prSet/>
      <dgm:spPr/>
      <dgm:t>
        <a:bodyPr/>
        <a:lstStyle/>
        <a:p>
          <a:endParaRPr lang="en-US"/>
        </a:p>
      </dgm:t>
    </dgm:pt>
    <dgm:pt modelId="{D7C4CDB8-87B9-B54F-BA4F-6082F486A02F}" type="pres">
      <dgm:prSet presAssocID="{94EC1A7A-3CC5-4DC5-A32B-885F1C27A229}" presName="diagram" presStyleCnt="0">
        <dgm:presLayoutVars>
          <dgm:chPref val="1"/>
          <dgm:dir/>
          <dgm:animOne val="branch"/>
          <dgm:animLvl val="lvl"/>
          <dgm:resizeHandles/>
        </dgm:presLayoutVars>
      </dgm:prSet>
      <dgm:spPr/>
    </dgm:pt>
    <dgm:pt modelId="{334EEA26-14CA-4843-81C1-2951915BF89F}" type="pres">
      <dgm:prSet presAssocID="{FCE70E46-79C2-7D4C-878B-7E451400528C}" presName="root" presStyleCnt="0"/>
      <dgm:spPr/>
    </dgm:pt>
    <dgm:pt modelId="{4D15F99C-09FE-7447-A40F-B2AFBA8DA1B3}" type="pres">
      <dgm:prSet presAssocID="{FCE70E46-79C2-7D4C-878B-7E451400528C}" presName="rootComposite" presStyleCnt="0"/>
      <dgm:spPr/>
    </dgm:pt>
    <dgm:pt modelId="{540F7435-FDBD-4A49-87A8-5C51E216F6AE}" type="pres">
      <dgm:prSet presAssocID="{FCE70E46-79C2-7D4C-878B-7E451400528C}" presName="rootText" presStyleLbl="node1" presStyleIdx="0" presStyleCnt="2"/>
      <dgm:spPr>
        <a:xfrm>
          <a:off x="757" y="215497"/>
          <a:ext cx="2756342" cy="1378171"/>
        </a:xfrm>
        <a:prstGeom prst="roundRect">
          <a:avLst>
            <a:gd name="adj" fmla="val 10000"/>
          </a:avLst>
        </a:prstGeom>
      </dgm:spPr>
    </dgm:pt>
    <dgm:pt modelId="{24F9A201-593A-EB45-B35C-41D57B39AF4B}" type="pres">
      <dgm:prSet presAssocID="{FCE70E46-79C2-7D4C-878B-7E451400528C}" presName="rootConnector" presStyleLbl="node1" presStyleIdx="0" presStyleCnt="2"/>
      <dgm:spPr/>
    </dgm:pt>
    <dgm:pt modelId="{01C424E1-2F78-B848-AD1A-ED113BBECF80}" type="pres">
      <dgm:prSet presAssocID="{FCE70E46-79C2-7D4C-878B-7E451400528C}" presName="childShape" presStyleCnt="0"/>
      <dgm:spPr/>
    </dgm:pt>
    <dgm:pt modelId="{1B1E15EF-DD9D-AD41-9174-290A530A046E}" type="pres">
      <dgm:prSet presAssocID="{E370521C-0F9F-1140-940D-A2D5A99B6F2B}" presName="Name13" presStyleLbl="parChTrans1D2" presStyleIdx="0" presStyleCnt="2"/>
      <dgm:spPr/>
    </dgm:pt>
    <dgm:pt modelId="{082D0FB0-C8A8-AE49-B242-3556D69193D3}" type="pres">
      <dgm:prSet presAssocID="{79E21697-8D4C-C848-ABE5-C4473DED4F5F}" presName="childText" presStyleLbl="bgAcc1" presStyleIdx="0" presStyleCnt="2">
        <dgm:presLayoutVars>
          <dgm:bulletEnabled val="1"/>
        </dgm:presLayoutVars>
      </dgm:prSet>
      <dgm:spPr/>
    </dgm:pt>
    <dgm:pt modelId="{8F26960C-190A-C34A-A3FE-D06F42B2DCB5}" type="pres">
      <dgm:prSet presAssocID="{65D566CC-44CE-5E45-8A9E-55096792A309}" presName="root" presStyleCnt="0"/>
      <dgm:spPr/>
    </dgm:pt>
    <dgm:pt modelId="{FD6D034D-F990-4842-A52A-F1E6A6EE3DF7}" type="pres">
      <dgm:prSet presAssocID="{65D566CC-44CE-5E45-8A9E-55096792A309}" presName="rootComposite" presStyleCnt="0"/>
      <dgm:spPr/>
    </dgm:pt>
    <dgm:pt modelId="{C69109CD-A572-CA49-8850-3DB3671E7DA6}" type="pres">
      <dgm:prSet presAssocID="{65D566CC-44CE-5E45-8A9E-55096792A309}" presName="rootText" presStyleLbl="node1" presStyleIdx="1" presStyleCnt="2"/>
      <dgm:spPr/>
    </dgm:pt>
    <dgm:pt modelId="{DC080E4F-5D7F-EA43-B01B-BB90BF0859D6}" type="pres">
      <dgm:prSet presAssocID="{65D566CC-44CE-5E45-8A9E-55096792A309}" presName="rootConnector" presStyleLbl="node1" presStyleIdx="1" presStyleCnt="2"/>
      <dgm:spPr/>
    </dgm:pt>
    <dgm:pt modelId="{EB826F1C-2712-DD45-9DE1-C53B2E5751ED}" type="pres">
      <dgm:prSet presAssocID="{65D566CC-44CE-5E45-8A9E-55096792A309}" presName="childShape" presStyleCnt="0"/>
      <dgm:spPr/>
    </dgm:pt>
    <dgm:pt modelId="{015FAE63-07CB-954E-B99E-6DBD0D44C773}" type="pres">
      <dgm:prSet presAssocID="{7413D4D8-BEBC-8141-BC0E-FE85615356B5}" presName="Name13" presStyleLbl="parChTrans1D2" presStyleIdx="1" presStyleCnt="2"/>
      <dgm:spPr/>
    </dgm:pt>
    <dgm:pt modelId="{60EC888D-8ED3-9640-B908-8533D12C51FB}" type="pres">
      <dgm:prSet presAssocID="{73B6DCB1-74CE-5542-AA1E-904808F24F6C}" presName="childText" presStyleLbl="bgAcc1" presStyleIdx="1" presStyleCnt="2">
        <dgm:presLayoutVars>
          <dgm:bulletEnabled val="1"/>
        </dgm:presLayoutVars>
      </dgm:prSet>
      <dgm:spPr/>
    </dgm:pt>
  </dgm:ptLst>
  <dgm:cxnLst>
    <dgm:cxn modelId="{8C88130C-0FC4-D743-A633-D3D7BB045187}" type="presOf" srcId="{FCE70E46-79C2-7D4C-878B-7E451400528C}" destId="{24F9A201-593A-EB45-B35C-41D57B39AF4B}" srcOrd="1" destOrd="0" presId="urn:microsoft.com/office/officeart/2005/8/layout/hierarchy3"/>
    <dgm:cxn modelId="{7516C20F-238A-DC43-90DB-7940DE4F42B6}" type="presOf" srcId="{7413D4D8-BEBC-8141-BC0E-FE85615356B5}" destId="{015FAE63-07CB-954E-B99E-6DBD0D44C773}" srcOrd="0" destOrd="0" presId="urn:microsoft.com/office/officeart/2005/8/layout/hierarchy3"/>
    <dgm:cxn modelId="{70CFCA28-6AAA-814C-9240-85EA89AD0683}" type="presOf" srcId="{65D566CC-44CE-5E45-8A9E-55096792A309}" destId="{DC080E4F-5D7F-EA43-B01B-BB90BF0859D6}" srcOrd="1" destOrd="0" presId="urn:microsoft.com/office/officeart/2005/8/layout/hierarchy3"/>
    <dgm:cxn modelId="{2DDE952D-2D42-A944-A2DA-D6D4ABED93ED}" type="presOf" srcId="{E370521C-0F9F-1140-940D-A2D5A99B6F2B}" destId="{1B1E15EF-DD9D-AD41-9174-290A530A046E}" srcOrd="0" destOrd="0" presId="urn:microsoft.com/office/officeart/2005/8/layout/hierarchy3"/>
    <dgm:cxn modelId="{C2440F3C-B242-F14C-8AA9-6E0150A3F150}" srcId="{94EC1A7A-3CC5-4DC5-A32B-885F1C27A229}" destId="{FCE70E46-79C2-7D4C-878B-7E451400528C}" srcOrd="0" destOrd="0" parTransId="{52C2084B-F434-464D-8E91-E2982F0C878E}" sibTransId="{6A2197CD-FF1D-0A49-B002-60AA71F0B278}"/>
    <dgm:cxn modelId="{60526F3C-4349-4B49-BD18-EB24BF4189C8}" type="presOf" srcId="{65D566CC-44CE-5E45-8A9E-55096792A309}" destId="{C69109CD-A572-CA49-8850-3DB3671E7DA6}" srcOrd="0" destOrd="0" presId="urn:microsoft.com/office/officeart/2005/8/layout/hierarchy3"/>
    <dgm:cxn modelId="{8767F63E-6203-B344-858E-7ABC8C3EB468}" type="presOf" srcId="{73B6DCB1-74CE-5542-AA1E-904808F24F6C}" destId="{60EC888D-8ED3-9640-B908-8533D12C51FB}" srcOrd="0" destOrd="0" presId="urn:microsoft.com/office/officeart/2005/8/layout/hierarchy3"/>
    <dgm:cxn modelId="{D4933C45-7DB8-5E47-949C-DB64CBD787DF}" srcId="{94EC1A7A-3CC5-4DC5-A32B-885F1C27A229}" destId="{65D566CC-44CE-5E45-8A9E-55096792A309}" srcOrd="1" destOrd="0" parTransId="{D9557464-7CE7-0742-9607-DBACCE310075}" sibTransId="{A262812C-39AA-8341-99AB-6C71E57799B6}"/>
    <dgm:cxn modelId="{3D810565-E864-5941-9BAB-77CA1266B234}" type="presOf" srcId="{FCE70E46-79C2-7D4C-878B-7E451400528C}" destId="{540F7435-FDBD-4A49-87A8-5C51E216F6AE}" srcOrd="0" destOrd="0" presId="urn:microsoft.com/office/officeart/2005/8/layout/hierarchy3"/>
    <dgm:cxn modelId="{537F2F6A-8B26-3B40-A244-9DC8A7987E97}" srcId="{FCE70E46-79C2-7D4C-878B-7E451400528C}" destId="{79E21697-8D4C-C848-ABE5-C4473DED4F5F}" srcOrd="0" destOrd="0" parTransId="{E370521C-0F9F-1140-940D-A2D5A99B6F2B}" sibTransId="{D59E6602-389A-1447-B778-AF0486A54332}"/>
    <dgm:cxn modelId="{1C61B177-382C-184C-9657-6139B695692E}" type="presOf" srcId="{94EC1A7A-3CC5-4DC5-A32B-885F1C27A229}" destId="{D7C4CDB8-87B9-B54F-BA4F-6082F486A02F}" srcOrd="0" destOrd="0" presId="urn:microsoft.com/office/officeart/2005/8/layout/hierarchy3"/>
    <dgm:cxn modelId="{AEC5BB99-660F-6747-A8B4-2F5C20EEC969}" type="presOf" srcId="{79E21697-8D4C-C848-ABE5-C4473DED4F5F}" destId="{082D0FB0-C8A8-AE49-B242-3556D69193D3}" srcOrd="0" destOrd="0" presId="urn:microsoft.com/office/officeart/2005/8/layout/hierarchy3"/>
    <dgm:cxn modelId="{8DE02CAC-85B1-5645-8181-8FB1414EAE7A}" srcId="{65D566CC-44CE-5E45-8A9E-55096792A309}" destId="{73B6DCB1-74CE-5542-AA1E-904808F24F6C}" srcOrd="0" destOrd="0" parTransId="{7413D4D8-BEBC-8141-BC0E-FE85615356B5}" sibTransId="{90F490E6-B6D5-AC47-829F-1F8DB8A8EF15}"/>
    <dgm:cxn modelId="{6A82B06F-958B-9341-905C-0E024E486EBA}" type="presParOf" srcId="{D7C4CDB8-87B9-B54F-BA4F-6082F486A02F}" destId="{334EEA26-14CA-4843-81C1-2951915BF89F}" srcOrd="0" destOrd="0" presId="urn:microsoft.com/office/officeart/2005/8/layout/hierarchy3"/>
    <dgm:cxn modelId="{D40BC0A9-F406-5848-9DAB-4E4F02B1A7A0}" type="presParOf" srcId="{334EEA26-14CA-4843-81C1-2951915BF89F}" destId="{4D15F99C-09FE-7447-A40F-B2AFBA8DA1B3}" srcOrd="0" destOrd="0" presId="urn:microsoft.com/office/officeart/2005/8/layout/hierarchy3"/>
    <dgm:cxn modelId="{304D3D5C-A730-2942-A10E-181162A93356}" type="presParOf" srcId="{4D15F99C-09FE-7447-A40F-B2AFBA8DA1B3}" destId="{540F7435-FDBD-4A49-87A8-5C51E216F6AE}" srcOrd="0" destOrd="0" presId="urn:microsoft.com/office/officeart/2005/8/layout/hierarchy3"/>
    <dgm:cxn modelId="{EAEDF087-BD13-A743-8840-227B7D094D36}" type="presParOf" srcId="{4D15F99C-09FE-7447-A40F-B2AFBA8DA1B3}" destId="{24F9A201-593A-EB45-B35C-41D57B39AF4B}" srcOrd="1" destOrd="0" presId="urn:microsoft.com/office/officeart/2005/8/layout/hierarchy3"/>
    <dgm:cxn modelId="{6DF348DE-A031-3B4D-AA55-E6D5F19286E4}" type="presParOf" srcId="{334EEA26-14CA-4843-81C1-2951915BF89F}" destId="{01C424E1-2F78-B848-AD1A-ED113BBECF80}" srcOrd="1" destOrd="0" presId="urn:microsoft.com/office/officeart/2005/8/layout/hierarchy3"/>
    <dgm:cxn modelId="{41CE2070-C2D3-7D47-965F-E194699D0FF7}" type="presParOf" srcId="{01C424E1-2F78-B848-AD1A-ED113BBECF80}" destId="{1B1E15EF-DD9D-AD41-9174-290A530A046E}" srcOrd="0" destOrd="0" presId="urn:microsoft.com/office/officeart/2005/8/layout/hierarchy3"/>
    <dgm:cxn modelId="{97122466-F8F1-2944-A362-33DAB2CEBA43}" type="presParOf" srcId="{01C424E1-2F78-B848-AD1A-ED113BBECF80}" destId="{082D0FB0-C8A8-AE49-B242-3556D69193D3}" srcOrd="1" destOrd="0" presId="urn:microsoft.com/office/officeart/2005/8/layout/hierarchy3"/>
    <dgm:cxn modelId="{DCB38C2A-5F67-634A-95D8-B324039FD848}" type="presParOf" srcId="{D7C4CDB8-87B9-B54F-BA4F-6082F486A02F}" destId="{8F26960C-190A-C34A-A3FE-D06F42B2DCB5}" srcOrd="1" destOrd="0" presId="urn:microsoft.com/office/officeart/2005/8/layout/hierarchy3"/>
    <dgm:cxn modelId="{457790F6-0740-3249-8EC5-81D2915279AA}" type="presParOf" srcId="{8F26960C-190A-C34A-A3FE-D06F42B2DCB5}" destId="{FD6D034D-F990-4842-A52A-F1E6A6EE3DF7}" srcOrd="0" destOrd="0" presId="urn:microsoft.com/office/officeart/2005/8/layout/hierarchy3"/>
    <dgm:cxn modelId="{3A6F5695-2C0C-D746-8801-35904E61B79E}" type="presParOf" srcId="{FD6D034D-F990-4842-A52A-F1E6A6EE3DF7}" destId="{C69109CD-A572-CA49-8850-3DB3671E7DA6}" srcOrd="0" destOrd="0" presId="urn:microsoft.com/office/officeart/2005/8/layout/hierarchy3"/>
    <dgm:cxn modelId="{F18EBDAF-6DF8-D340-9CF6-8C15D0A63798}" type="presParOf" srcId="{FD6D034D-F990-4842-A52A-F1E6A6EE3DF7}" destId="{DC080E4F-5D7F-EA43-B01B-BB90BF0859D6}" srcOrd="1" destOrd="0" presId="urn:microsoft.com/office/officeart/2005/8/layout/hierarchy3"/>
    <dgm:cxn modelId="{D216E065-A297-E44A-ABAC-1C74FBE68C0A}" type="presParOf" srcId="{8F26960C-190A-C34A-A3FE-D06F42B2DCB5}" destId="{EB826F1C-2712-DD45-9DE1-C53B2E5751ED}" srcOrd="1" destOrd="0" presId="urn:microsoft.com/office/officeart/2005/8/layout/hierarchy3"/>
    <dgm:cxn modelId="{35A996FE-2A52-6444-BE5A-C7640E892F27}" type="presParOf" srcId="{EB826F1C-2712-DD45-9DE1-C53B2E5751ED}" destId="{015FAE63-07CB-954E-B99E-6DBD0D44C773}" srcOrd="0" destOrd="0" presId="urn:microsoft.com/office/officeart/2005/8/layout/hierarchy3"/>
    <dgm:cxn modelId="{7DA41FD1-3634-E745-885C-31A7E1FC4D3A}" type="presParOf" srcId="{EB826F1C-2712-DD45-9DE1-C53B2E5751ED}" destId="{60EC888D-8ED3-9640-B908-8533D12C51FB}"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EC1A7A-3CC5-4DC5-A32B-885F1C27A229}" type="doc">
      <dgm:prSet loTypeId="urn:microsoft.com/office/officeart/2005/8/layout/hierarchy3" loCatId="relationship" qsTypeId="urn:microsoft.com/office/officeart/2005/8/quickstyle/simple5" qsCatId="simple" csTypeId="urn:microsoft.com/office/officeart/2005/8/colors/colorful1" csCatId="colorful" phldr="1"/>
      <dgm:spPr/>
      <dgm:t>
        <a:bodyPr/>
        <a:lstStyle/>
        <a:p>
          <a:endParaRPr lang="en-US"/>
        </a:p>
      </dgm:t>
    </dgm:pt>
    <dgm:pt modelId="{FCE70E46-79C2-7D4C-878B-7E451400528C}">
      <dgm:prSet>
        <dgm:style>
          <a:lnRef idx="0">
            <a:scrgbClr r="0" g="0" b="0"/>
          </a:lnRef>
          <a:fillRef idx="0">
            <a:scrgbClr r="0" g="0" b="0"/>
          </a:fillRef>
          <a:effectRef idx="0">
            <a:scrgbClr r="0" g="0" b="0"/>
          </a:effectRef>
          <a:fontRef idx="minor">
            <a:schemeClr val="lt1"/>
          </a:fontRef>
        </dgm:style>
      </dgm:prSet>
      <dgm:spPr>
        <a:solidFill>
          <a:schemeClr val="accent6"/>
        </a:solidFill>
        <a:ln>
          <a:noFill/>
        </a:ln>
      </dgm:spPr>
      <dgm:t>
        <a:bodyPr spcFirstLastPara="0" vert="horz" wrap="square" lIns="121920" tIns="121920" rIns="121920" bIns="121920" numCol="1" spcCol="1270" anchor="ctr" anchorCtr="0"/>
        <a:lstStyle/>
        <a:p>
          <a:r>
            <a:rPr lang="en-US" dirty="0"/>
            <a:t>Cost Overruns</a:t>
          </a:r>
        </a:p>
      </dgm:t>
    </dgm:pt>
    <dgm:pt modelId="{52C2084B-F434-464D-8E91-E2982F0C878E}" type="parTrans" cxnId="{C2440F3C-B242-F14C-8AA9-6E0150A3F150}">
      <dgm:prSet/>
      <dgm:spPr/>
      <dgm:t>
        <a:bodyPr/>
        <a:lstStyle/>
        <a:p>
          <a:endParaRPr lang="en-US"/>
        </a:p>
      </dgm:t>
    </dgm:pt>
    <dgm:pt modelId="{6A2197CD-FF1D-0A49-B002-60AA71F0B278}" type="sibTrans" cxnId="{C2440F3C-B242-F14C-8AA9-6E0150A3F150}">
      <dgm:prSet/>
      <dgm:spPr/>
      <dgm:t>
        <a:bodyPr/>
        <a:lstStyle/>
        <a:p>
          <a:endParaRPr lang="en-US"/>
        </a:p>
      </dgm:t>
    </dgm:pt>
    <dgm:pt modelId="{65D566CC-44CE-5E45-8A9E-55096792A309}">
      <dgm:prSet>
        <dgm:style>
          <a:lnRef idx="0">
            <a:scrgbClr r="0" g="0" b="0"/>
          </a:lnRef>
          <a:fillRef idx="0">
            <a:scrgbClr r="0" g="0" b="0"/>
          </a:fillRef>
          <a:effectRef idx="0">
            <a:scrgbClr r="0" g="0" b="0"/>
          </a:effectRef>
          <a:fontRef idx="minor">
            <a:schemeClr val="lt1"/>
          </a:fontRef>
        </dgm:style>
      </dgm:prSet>
      <dgm:spPr>
        <a:solidFill>
          <a:schemeClr val="accent6"/>
        </a:solidFill>
        <a:ln>
          <a:noFill/>
        </a:ln>
      </dgm:spPr>
      <dgm:t>
        <a:bodyPr/>
        <a:lstStyle/>
        <a:p>
          <a:r>
            <a:rPr lang="en-US" dirty="0"/>
            <a:t>Billing Errors</a:t>
          </a:r>
        </a:p>
      </dgm:t>
    </dgm:pt>
    <dgm:pt modelId="{D9557464-7CE7-0742-9607-DBACCE310075}" type="parTrans" cxnId="{D4933C45-7DB8-5E47-949C-DB64CBD787DF}">
      <dgm:prSet/>
      <dgm:spPr/>
      <dgm:t>
        <a:bodyPr/>
        <a:lstStyle/>
        <a:p>
          <a:endParaRPr lang="en-US"/>
        </a:p>
      </dgm:t>
    </dgm:pt>
    <dgm:pt modelId="{A262812C-39AA-8341-99AB-6C71E57799B6}" type="sibTrans" cxnId="{D4933C45-7DB8-5E47-949C-DB64CBD787DF}">
      <dgm:prSet/>
      <dgm:spPr/>
      <dgm:t>
        <a:bodyPr/>
        <a:lstStyle/>
        <a:p>
          <a:endParaRPr lang="en-US"/>
        </a:p>
      </dgm:t>
    </dgm:pt>
    <dgm:pt modelId="{73B6DCB1-74CE-5542-AA1E-904808F24F6C}">
      <dgm:prSet/>
      <dgm:spPr/>
      <dgm:t>
        <a:bodyPr/>
        <a:lstStyle/>
        <a:p>
          <a:r>
            <a:rPr lang="en-US" dirty="0"/>
            <a:t>Incorrectly configured billing settings can result in inaccurate billing and financial losses.</a:t>
          </a:r>
        </a:p>
      </dgm:t>
    </dgm:pt>
    <dgm:pt modelId="{7413D4D8-BEBC-8141-BC0E-FE85615356B5}" type="parTrans" cxnId="{8DE02CAC-85B1-5645-8181-8FB1414EAE7A}">
      <dgm:prSet/>
      <dgm:spPr/>
      <dgm:t>
        <a:bodyPr/>
        <a:lstStyle/>
        <a:p>
          <a:endParaRPr lang="en-US"/>
        </a:p>
      </dgm:t>
    </dgm:pt>
    <dgm:pt modelId="{90F490E6-B6D5-AC47-829F-1F8DB8A8EF15}" type="sibTrans" cxnId="{8DE02CAC-85B1-5645-8181-8FB1414EAE7A}">
      <dgm:prSet/>
      <dgm:spPr/>
      <dgm:t>
        <a:bodyPr/>
        <a:lstStyle/>
        <a:p>
          <a:endParaRPr lang="en-US"/>
        </a:p>
      </dgm:t>
    </dgm:pt>
    <dgm:pt modelId="{79E21697-8D4C-C848-ABE5-C4473DED4F5F}">
      <dgm:prSet/>
      <dgm:spPr/>
      <dgm:t>
        <a:bodyPr/>
        <a:lstStyle/>
        <a:p>
          <a:r>
            <a:rPr lang="en-US" dirty="0"/>
            <a:t>Improperly configured resources can lead to unexpected costs, as cloud services may be provisioned but not effectively managed or terminated</a:t>
          </a:r>
        </a:p>
      </dgm:t>
    </dgm:pt>
    <dgm:pt modelId="{D59E6602-389A-1447-B778-AF0486A54332}" type="sibTrans" cxnId="{537F2F6A-8B26-3B40-A244-9DC8A7987E97}">
      <dgm:prSet/>
      <dgm:spPr/>
      <dgm:t>
        <a:bodyPr/>
        <a:lstStyle/>
        <a:p>
          <a:endParaRPr lang="en-US"/>
        </a:p>
      </dgm:t>
    </dgm:pt>
    <dgm:pt modelId="{E370521C-0F9F-1140-940D-A2D5A99B6F2B}" type="parTrans" cxnId="{537F2F6A-8B26-3B40-A244-9DC8A7987E97}">
      <dgm:prSet/>
      <dgm:spPr/>
      <dgm:t>
        <a:bodyPr/>
        <a:lstStyle/>
        <a:p>
          <a:endParaRPr lang="en-US"/>
        </a:p>
      </dgm:t>
    </dgm:pt>
    <dgm:pt modelId="{D7C4CDB8-87B9-B54F-BA4F-6082F486A02F}" type="pres">
      <dgm:prSet presAssocID="{94EC1A7A-3CC5-4DC5-A32B-885F1C27A229}" presName="diagram" presStyleCnt="0">
        <dgm:presLayoutVars>
          <dgm:chPref val="1"/>
          <dgm:dir/>
          <dgm:animOne val="branch"/>
          <dgm:animLvl val="lvl"/>
          <dgm:resizeHandles/>
        </dgm:presLayoutVars>
      </dgm:prSet>
      <dgm:spPr/>
    </dgm:pt>
    <dgm:pt modelId="{334EEA26-14CA-4843-81C1-2951915BF89F}" type="pres">
      <dgm:prSet presAssocID="{FCE70E46-79C2-7D4C-878B-7E451400528C}" presName="root" presStyleCnt="0"/>
      <dgm:spPr/>
    </dgm:pt>
    <dgm:pt modelId="{4D15F99C-09FE-7447-A40F-B2AFBA8DA1B3}" type="pres">
      <dgm:prSet presAssocID="{FCE70E46-79C2-7D4C-878B-7E451400528C}" presName="rootComposite" presStyleCnt="0"/>
      <dgm:spPr/>
    </dgm:pt>
    <dgm:pt modelId="{540F7435-FDBD-4A49-87A8-5C51E216F6AE}" type="pres">
      <dgm:prSet presAssocID="{FCE70E46-79C2-7D4C-878B-7E451400528C}" presName="rootText" presStyleLbl="node1" presStyleIdx="0" presStyleCnt="2"/>
      <dgm:spPr>
        <a:xfrm>
          <a:off x="757" y="215497"/>
          <a:ext cx="2756342" cy="1378171"/>
        </a:xfrm>
        <a:prstGeom prst="roundRect">
          <a:avLst>
            <a:gd name="adj" fmla="val 10000"/>
          </a:avLst>
        </a:prstGeom>
      </dgm:spPr>
    </dgm:pt>
    <dgm:pt modelId="{24F9A201-593A-EB45-B35C-41D57B39AF4B}" type="pres">
      <dgm:prSet presAssocID="{FCE70E46-79C2-7D4C-878B-7E451400528C}" presName="rootConnector" presStyleLbl="node1" presStyleIdx="0" presStyleCnt="2"/>
      <dgm:spPr/>
    </dgm:pt>
    <dgm:pt modelId="{01C424E1-2F78-B848-AD1A-ED113BBECF80}" type="pres">
      <dgm:prSet presAssocID="{FCE70E46-79C2-7D4C-878B-7E451400528C}" presName="childShape" presStyleCnt="0"/>
      <dgm:spPr/>
    </dgm:pt>
    <dgm:pt modelId="{1B1E15EF-DD9D-AD41-9174-290A530A046E}" type="pres">
      <dgm:prSet presAssocID="{E370521C-0F9F-1140-940D-A2D5A99B6F2B}" presName="Name13" presStyleLbl="parChTrans1D2" presStyleIdx="0" presStyleCnt="2"/>
      <dgm:spPr/>
    </dgm:pt>
    <dgm:pt modelId="{082D0FB0-C8A8-AE49-B242-3556D69193D3}" type="pres">
      <dgm:prSet presAssocID="{79E21697-8D4C-C848-ABE5-C4473DED4F5F}" presName="childText" presStyleLbl="bgAcc1" presStyleIdx="0" presStyleCnt="2">
        <dgm:presLayoutVars>
          <dgm:bulletEnabled val="1"/>
        </dgm:presLayoutVars>
      </dgm:prSet>
      <dgm:spPr/>
    </dgm:pt>
    <dgm:pt modelId="{8F26960C-190A-C34A-A3FE-D06F42B2DCB5}" type="pres">
      <dgm:prSet presAssocID="{65D566CC-44CE-5E45-8A9E-55096792A309}" presName="root" presStyleCnt="0"/>
      <dgm:spPr/>
    </dgm:pt>
    <dgm:pt modelId="{FD6D034D-F990-4842-A52A-F1E6A6EE3DF7}" type="pres">
      <dgm:prSet presAssocID="{65D566CC-44CE-5E45-8A9E-55096792A309}" presName="rootComposite" presStyleCnt="0"/>
      <dgm:spPr/>
    </dgm:pt>
    <dgm:pt modelId="{C69109CD-A572-CA49-8850-3DB3671E7DA6}" type="pres">
      <dgm:prSet presAssocID="{65D566CC-44CE-5E45-8A9E-55096792A309}" presName="rootText" presStyleLbl="node1" presStyleIdx="1" presStyleCnt="2"/>
      <dgm:spPr/>
    </dgm:pt>
    <dgm:pt modelId="{DC080E4F-5D7F-EA43-B01B-BB90BF0859D6}" type="pres">
      <dgm:prSet presAssocID="{65D566CC-44CE-5E45-8A9E-55096792A309}" presName="rootConnector" presStyleLbl="node1" presStyleIdx="1" presStyleCnt="2"/>
      <dgm:spPr/>
    </dgm:pt>
    <dgm:pt modelId="{EB826F1C-2712-DD45-9DE1-C53B2E5751ED}" type="pres">
      <dgm:prSet presAssocID="{65D566CC-44CE-5E45-8A9E-55096792A309}" presName="childShape" presStyleCnt="0"/>
      <dgm:spPr/>
    </dgm:pt>
    <dgm:pt modelId="{015FAE63-07CB-954E-B99E-6DBD0D44C773}" type="pres">
      <dgm:prSet presAssocID="{7413D4D8-BEBC-8141-BC0E-FE85615356B5}" presName="Name13" presStyleLbl="parChTrans1D2" presStyleIdx="1" presStyleCnt="2"/>
      <dgm:spPr/>
    </dgm:pt>
    <dgm:pt modelId="{60EC888D-8ED3-9640-B908-8533D12C51FB}" type="pres">
      <dgm:prSet presAssocID="{73B6DCB1-74CE-5542-AA1E-904808F24F6C}" presName="childText" presStyleLbl="bgAcc1" presStyleIdx="1" presStyleCnt="2">
        <dgm:presLayoutVars>
          <dgm:bulletEnabled val="1"/>
        </dgm:presLayoutVars>
      </dgm:prSet>
      <dgm:spPr/>
    </dgm:pt>
  </dgm:ptLst>
  <dgm:cxnLst>
    <dgm:cxn modelId="{8C88130C-0FC4-D743-A633-D3D7BB045187}" type="presOf" srcId="{FCE70E46-79C2-7D4C-878B-7E451400528C}" destId="{24F9A201-593A-EB45-B35C-41D57B39AF4B}" srcOrd="1" destOrd="0" presId="urn:microsoft.com/office/officeart/2005/8/layout/hierarchy3"/>
    <dgm:cxn modelId="{7516C20F-238A-DC43-90DB-7940DE4F42B6}" type="presOf" srcId="{7413D4D8-BEBC-8141-BC0E-FE85615356B5}" destId="{015FAE63-07CB-954E-B99E-6DBD0D44C773}" srcOrd="0" destOrd="0" presId="urn:microsoft.com/office/officeart/2005/8/layout/hierarchy3"/>
    <dgm:cxn modelId="{70CFCA28-6AAA-814C-9240-85EA89AD0683}" type="presOf" srcId="{65D566CC-44CE-5E45-8A9E-55096792A309}" destId="{DC080E4F-5D7F-EA43-B01B-BB90BF0859D6}" srcOrd="1" destOrd="0" presId="urn:microsoft.com/office/officeart/2005/8/layout/hierarchy3"/>
    <dgm:cxn modelId="{2DDE952D-2D42-A944-A2DA-D6D4ABED93ED}" type="presOf" srcId="{E370521C-0F9F-1140-940D-A2D5A99B6F2B}" destId="{1B1E15EF-DD9D-AD41-9174-290A530A046E}" srcOrd="0" destOrd="0" presId="urn:microsoft.com/office/officeart/2005/8/layout/hierarchy3"/>
    <dgm:cxn modelId="{C2440F3C-B242-F14C-8AA9-6E0150A3F150}" srcId="{94EC1A7A-3CC5-4DC5-A32B-885F1C27A229}" destId="{FCE70E46-79C2-7D4C-878B-7E451400528C}" srcOrd="0" destOrd="0" parTransId="{52C2084B-F434-464D-8E91-E2982F0C878E}" sibTransId="{6A2197CD-FF1D-0A49-B002-60AA71F0B278}"/>
    <dgm:cxn modelId="{60526F3C-4349-4B49-BD18-EB24BF4189C8}" type="presOf" srcId="{65D566CC-44CE-5E45-8A9E-55096792A309}" destId="{C69109CD-A572-CA49-8850-3DB3671E7DA6}" srcOrd="0" destOrd="0" presId="urn:microsoft.com/office/officeart/2005/8/layout/hierarchy3"/>
    <dgm:cxn modelId="{8767F63E-6203-B344-858E-7ABC8C3EB468}" type="presOf" srcId="{73B6DCB1-74CE-5542-AA1E-904808F24F6C}" destId="{60EC888D-8ED3-9640-B908-8533D12C51FB}" srcOrd="0" destOrd="0" presId="urn:microsoft.com/office/officeart/2005/8/layout/hierarchy3"/>
    <dgm:cxn modelId="{D4933C45-7DB8-5E47-949C-DB64CBD787DF}" srcId="{94EC1A7A-3CC5-4DC5-A32B-885F1C27A229}" destId="{65D566CC-44CE-5E45-8A9E-55096792A309}" srcOrd="1" destOrd="0" parTransId="{D9557464-7CE7-0742-9607-DBACCE310075}" sibTransId="{A262812C-39AA-8341-99AB-6C71E57799B6}"/>
    <dgm:cxn modelId="{3D810565-E864-5941-9BAB-77CA1266B234}" type="presOf" srcId="{FCE70E46-79C2-7D4C-878B-7E451400528C}" destId="{540F7435-FDBD-4A49-87A8-5C51E216F6AE}" srcOrd="0" destOrd="0" presId="urn:microsoft.com/office/officeart/2005/8/layout/hierarchy3"/>
    <dgm:cxn modelId="{537F2F6A-8B26-3B40-A244-9DC8A7987E97}" srcId="{FCE70E46-79C2-7D4C-878B-7E451400528C}" destId="{79E21697-8D4C-C848-ABE5-C4473DED4F5F}" srcOrd="0" destOrd="0" parTransId="{E370521C-0F9F-1140-940D-A2D5A99B6F2B}" sibTransId="{D59E6602-389A-1447-B778-AF0486A54332}"/>
    <dgm:cxn modelId="{1C61B177-382C-184C-9657-6139B695692E}" type="presOf" srcId="{94EC1A7A-3CC5-4DC5-A32B-885F1C27A229}" destId="{D7C4CDB8-87B9-B54F-BA4F-6082F486A02F}" srcOrd="0" destOrd="0" presId="urn:microsoft.com/office/officeart/2005/8/layout/hierarchy3"/>
    <dgm:cxn modelId="{AEC5BB99-660F-6747-A8B4-2F5C20EEC969}" type="presOf" srcId="{79E21697-8D4C-C848-ABE5-C4473DED4F5F}" destId="{082D0FB0-C8A8-AE49-B242-3556D69193D3}" srcOrd="0" destOrd="0" presId="urn:microsoft.com/office/officeart/2005/8/layout/hierarchy3"/>
    <dgm:cxn modelId="{8DE02CAC-85B1-5645-8181-8FB1414EAE7A}" srcId="{65D566CC-44CE-5E45-8A9E-55096792A309}" destId="{73B6DCB1-74CE-5542-AA1E-904808F24F6C}" srcOrd="0" destOrd="0" parTransId="{7413D4D8-BEBC-8141-BC0E-FE85615356B5}" sibTransId="{90F490E6-B6D5-AC47-829F-1F8DB8A8EF15}"/>
    <dgm:cxn modelId="{6A82B06F-958B-9341-905C-0E024E486EBA}" type="presParOf" srcId="{D7C4CDB8-87B9-B54F-BA4F-6082F486A02F}" destId="{334EEA26-14CA-4843-81C1-2951915BF89F}" srcOrd="0" destOrd="0" presId="urn:microsoft.com/office/officeart/2005/8/layout/hierarchy3"/>
    <dgm:cxn modelId="{D40BC0A9-F406-5848-9DAB-4E4F02B1A7A0}" type="presParOf" srcId="{334EEA26-14CA-4843-81C1-2951915BF89F}" destId="{4D15F99C-09FE-7447-A40F-B2AFBA8DA1B3}" srcOrd="0" destOrd="0" presId="urn:microsoft.com/office/officeart/2005/8/layout/hierarchy3"/>
    <dgm:cxn modelId="{304D3D5C-A730-2942-A10E-181162A93356}" type="presParOf" srcId="{4D15F99C-09FE-7447-A40F-B2AFBA8DA1B3}" destId="{540F7435-FDBD-4A49-87A8-5C51E216F6AE}" srcOrd="0" destOrd="0" presId="urn:microsoft.com/office/officeart/2005/8/layout/hierarchy3"/>
    <dgm:cxn modelId="{EAEDF087-BD13-A743-8840-227B7D094D36}" type="presParOf" srcId="{4D15F99C-09FE-7447-A40F-B2AFBA8DA1B3}" destId="{24F9A201-593A-EB45-B35C-41D57B39AF4B}" srcOrd="1" destOrd="0" presId="urn:microsoft.com/office/officeart/2005/8/layout/hierarchy3"/>
    <dgm:cxn modelId="{6DF348DE-A031-3B4D-AA55-E6D5F19286E4}" type="presParOf" srcId="{334EEA26-14CA-4843-81C1-2951915BF89F}" destId="{01C424E1-2F78-B848-AD1A-ED113BBECF80}" srcOrd="1" destOrd="0" presId="urn:microsoft.com/office/officeart/2005/8/layout/hierarchy3"/>
    <dgm:cxn modelId="{41CE2070-C2D3-7D47-965F-E194699D0FF7}" type="presParOf" srcId="{01C424E1-2F78-B848-AD1A-ED113BBECF80}" destId="{1B1E15EF-DD9D-AD41-9174-290A530A046E}" srcOrd="0" destOrd="0" presId="urn:microsoft.com/office/officeart/2005/8/layout/hierarchy3"/>
    <dgm:cxn modelId="{97122466-F8F1-2944-A362-33DAB2CEBA43}" type="presParOf" srcId="{01C424E1-2F78-B848-AD1A-ED113BBECF80}" destId="{082D0FB0-C8A8-AE49-B242-3556D69193D3}" srcOrd="1" destOrd="0" presId="urn:microsoft.com/office/officeart/2005/8/layout/hierarchy3"/>
    <dgm:cxn modelId="{DCB38C2A-5F67-634A-95D8-B324039FD848}" type="presParOf" srcId="{D7C4CDB8-87B9-B54F-BA4F-6082F486A02F}" destId="{8F26960C-190A-C34A-A3FE-D06F42B2DCB5}" srcOrd="1" destOrd="0" presId="urn:microsoft.com/office/officeart/2005/8/layout/hierarchy3"/>
    <dgm:cxn modelId="{457790F6-0740-3249-8EC5-81D2915279AA}" type="presParOf" srcId="{8F26960C-190A-C34A-A3FE-D06F42B2DCB5}" destId="{FD6D034D-F990-4842-A52A-F1E6A6EE3DF7}" srcOrd="0" destOrd="0" presId="urn:microsoft.com/office/officeart/2005/8/layout/hierarchy3"/>
    <dgm:cxn modelId="{3A6F5695-2C0C-D746-8801-35904E61B79E}" type="presParOf" srcId="{FD6D034D-F990-4842-A52A-F1E6A6EE3DF7}" destId="{C69109CD-A572-CA49-8850-3DB3671E7DA6}" srcOrd="0" destOrd="0" presId="urn:microsoft.com/office/officeart/2005/8/layout/hierarchy3"/>
    <dgm:cxn modelId="{F18EBDAF-6DF8-D340-9CF6-8C15D0A63798}" type="presParOf" srcId="{FD6D034D-F990-4842-A52A-F1E6A6EE3DF7}" destId="{DC080E4F-5D7F-EA43-B01B-BB90BF0859D6}" srcOrd="1" destOrd="0" presId="urn:microsoft.com/office/officeart/2005/8/layout/hierarchy3"/>
    <dgm:cxn modelId="{D216E065-A297-E44A-ABAC-1C74FBE68C0A}" type="presParOf" srcId="{8F26960C-190A-C34A-A3FE-D06F42B2DCB5}" destId="{EB826F1C-2712-DD45-9DE1-C53B2E5751ED}" srcOrd="1" destOrd="0" presId="urn:microsoft.com/office/officeart/2005/8/layout/hierarchy3"/>
    <dgm:cxn modelId="{35A996FE-2A52-6444-BE5A-C7640E892F27}" type="presParOf" srcId="{EB826F1C-2712-DD45-9DE1-C53B2E5751ED}" destId="{015FAE63-07CB-954E-B99E-6DBD0D44C773}" srcOrd="0" destOrd="0" presId="urn:microsoft.com/office/officeart/2005/8/layout/hierarchy3"/>
    <dgm:cxn modelId="{7DA41FD1-3634-E745-885C-31A7E1FC4D3A}" type="presParOf" srcId="{EB826F1C-2712-DD45-9DE1-C53B2E5751ED}" destId="{60EC888D-8ED3-9640-B908-8533D12C51FB}"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4EC1A7A-3CC5-4DC5-A32B-885F1C27A229}" type="doc">
      <dgm:prSet loTypeId="urn:microsoft.com/office/officeart/2005/8/layout/hierarchy3" loCatId="relationship" qsTypeId="urn:microsoft.com/office/officeart/2005/8/quickstyle/simple5" qsCatId="simple" csTypeId="urn:microsoft.com/office/officeart/2005/8/colors/colorful1" csCatId="colorful" phldr="1"/>
      <dgm:spPr/>
      <dgm:t>
        <a:bodyPr/>
        <a:lstStyle/>
        <a:p>
          <a:endParaRPr lang="en-US"/>
        </a:p>
      </dgm:t>
    </dgm:pt>
    <dgm:pt modelId="{FCE70E46-79C2-7D4C-878B-7E451400528C}">
      <dgm:prSet/>
      <dgm:spPr>
        <a:gradFill rotWithShape="0">
          <a:gsLst>
            <a:gs pos="0">
              <a:srgbClr val="54BCDF">
                <a:hueOff val="0"/>
                <a:satOff val="0"/>
                <a:lumOff val="0"/>
                <a:alphaOff val="0"/>
                <a:tint val="94000"/>
                <a:satMod val="105000"/>
                <a:lumMod val="102000"/>
              </a:srgbClr>
            </a:gs>
            <a:gs pos="100000">
              <a:srgbClr val="54BCDF">
                <a:hueOff val="0"/>
                <a:satOff val="0"/>
                <a:lumOff val="0"/>
                <a:alphaOff val="0"/>
                <a:shade val="74000"/>
                <a:satMod val="128000"/>
                <a:lumMod val="100000"/>
              </a:srgbClr>
            </a:gs>
          </a:gsLst>
          <a:lin ang="5400000" scaled="0"/>
        </a:gradFill>
        <a:ln>
          <a:noFill/>
        </a:ln>
        <a:effectLst>
          <a:outerShdw blurRad="57150" dist="19050" dir="5400000" algn="ctr" rotWithShape="0">
            <a:srgbClr val="000000">
              <a:alpha val="63000"/>
            </a:srgbClr>
          </a:outerShdw>
        </a:effectLst>
      </dgm:spPr>
      <dgm:t>
        <a:bodyPr spcFirstLastPara="0" vert="horz" wrap="square" lIns="121920" tIns="121920" rIns="121920" bIns="121920" numCol="1" spcCol="1270" anchor="ctr" anchorCtr="0"/>
        <a:lstStyle/>
        <a:p>
          <a:r>
            <a:rPr lang="en-US" dirty="0"/>
            <a:t>Customer Trust</a:t>
          </a:r>
        </a:p>
      </dgm:t>
    </dgm:pt>
    <dgm:pt modelId="{52C2084B-F434-464D-8E91-E2982F0C878E}" type="parTrans" cxnId="{C2440F3C-B242-F14C-8AA9-6E0150A3F150}">
      <dgm:prSet/>
      <dgm:spPr/>
      <dgm:t>
        <a:bodyPr/>
        <a:lstStyle/>
        <a:p>
          <a:endParaRPr lang="en-US"/>
        </a:p>
      </dgm:t>
    </dgm:pt>
    <dgm:pt modelId="{6A2197CD-FF1D-0A49-B002-60AA71F0B278}" type="sibTrans" cxnId="{C2440F3C-B242-F14C-8AA9-6E0150A3F150}">
      <dgm:prSet/>
      <dgm:spPr/>
      <dgm:t>
        <a:bodyPr/>
        <a:lstStyle/>
        <a:p>
          <a:endParaRPr lang="en-US"/>
        </a:p>
      </dgm:t>
    </dgm:pt>
    <dgm:pt modelId="{65D566CC-44CE-5E45-8A9E-55096792A309}">
      <dgm:prSet/>
      <dgm:spPr>
        <a:solidFill>
          <a:schemeClr val="accent2"/>
        </a:solidFill>
      </dgm:spPr>
      <dgm:t>
        <a:bodyPr/>
        <a:lstStyle/>
        <a:p>
          <a:r>
            <a:rPr lang="en-US" dirty="0"/>
            <a:t>Brand Damage</a:t>
          </a:r>
        </a:p>
      </dgm:t>
    </dgm:pt>
    <dgm:pt modelId="{D9557464-7CE7-0742-9607-DBACCE310075}" type="parTrans" cxnId="{D4933C45-7DB8-5E47-949C-DB64CBD787DF}">
      <dgm:prSet/>
      <dgm:spPr/>
      <dgm:t>
        <a:bodyPr/>
        <a:lstStyle/>
        <a:p>
          <a:endParaRPr lang="en-US"/>
        </a:p>
      </dgm:t>
    </dgm:pt>
    <dgm:pt modelId="{A262812C-39AA-8341-99AB-6C71E57799B6}" type="sibTrans" cxnId="{D4933C45-7DB8-5E47-949C-DB64CBD787DF}">
      <dgm:prSet/>
      <dgm:spPr/>
      <dgm:t>
        <a:bodyPr/>
        <a:lstStyle/>
        <a:p>
          <a:endParaRPr lang="en-US"/>
        </a:p>
      </dgm:t>
    </dgm:pt>
    <dgm:pt modelId="{79E21697-8D4C-C848-ABE5-C4473DED4F5F}">
      <dgm:prSet/>
      <dgm:spPr/>
      <dgm:t>
        <a:bodyPr/>
        <a:lstStyle/>
        <a:p>
          <a:r>
            <a:rPr lang="en-US" dirty="0"/>
            <a:t>Security breaches and service disruptions due to misconfigurations can damage an organization’s reputation, eroding customer trust.</a:t>
          </a:r>
        </a:p>
      </dgm:t>
    </dgm:pt>
    <dgm:pt modelId="{E370521C-0F9F-1140-940D-A2D5A99B6F2B}" type="parTrans" cxnId="{537F2F6A-8B26-3B40-A244-9DC8A7987E97}">
      <dgm:prSet/>
      <dgm:spPr/>
      <dgm:t>
        <a:bodyPr/>
        <a:lstStyle/>
        <a:p>
          <a:endParaRPr lang="en-US"/>
        </a:p>
      </dgm:t>
    </dgm:pt>
    <dgm:pt modelId="{D59E6602-389A-1447-B778-AF0486A54332}" type="sibTrans" cxnId="{537F2F6A-8B26-3B40-A244-9DC8A7987E97}">
      <dgm:prSet/>
      <dgm:spPr/>
      <dgm:t>
        <a:bodyPr/>
        <a:lstStyle/>
        <a:p>
          <a:endParaRPr lang="en-US"/>
        </a:p>
      </dgm:t>
    </dgm:pt>
    <dgm:pt modelId="{73B6DCB1-74CE-5542-AA1E-904808F24F6C}">
      <dgm:prSet/>
      <dgm:spPr/>
      <dgm:t>
        <a:bodyPr/>
        <a:lstStyle/>
        <a:p>
          <a:r>
            <a:rPr lang="en-US" dirty="0"/>
            <a:t>Publicized cloud-related incidents can negatively impact brand image and customer confidence.</a:t>
          </a:r>
        </a:p>
      </dgm:t>
    </dgm:pt>
    <dgm:pt modelId="{7413D4D8-BEBC-8141-BC0E-FE85615356B5}" type="parTrans" cxnId="{8DE02CAC-85B1-5645-8181-8FB1414EAE7A}">
      <dgm:prSet/>
      <dgm:spPr/>
      <dgm:t>
        <a:bodyPr/>
        <a:lstStyle/>
        <a:p>
          <a:endParaRPr lang="en-US"/>
        </a:p>
      </dgm:t>
    </dgm:pt>
    <dgm:pt modelId="{90F490E6-B6D5-AC47-829F-1F8DB8A8EF15}" type="sibTrans" cxnId="{8DE02CAC-85B1-5645-8181-8FB1414EAE7A}">
      <dgm:prSet/>
      <dgm:spPr/>
      <dgm:t>
        <a:bodyPr/>
        <a:lstStyle/>
        <a:p>
          <a:endParaRPr lang="en-US"/>
        </a:p>
      </dgm:t>
    </dgm:pt>
    <dgm:pt modelId="{D7C4CDB8-87B9-B54F-BA4F-6082F486A02F}" type="pres">
      <dgm:prSet presAssocID="{94EC1A7A-3CC5-4DC5-A32B-885F1C27A229}" presName="diagram" presStyleCnt="0">
        <dgm:presLayoutVars>
          <dgm:chPref val="1"/>
          <dgm:dir/>
          <dgm:animOne val="branch"/>
          <dgm:animLvl val="lvl"/>
          <dgm:resizeHandles/>
        </dgm:presLayoutVars>
      </dgm:prSet>
      <dgm:spPr/>
    </dgm:pt>
    <dgm:pt modelId="{334EEA26-14CA-4843-81C1-2951915BF89F}" type="pres">
      <dgm:prSet presAssocID="{FCE70E46-79C2-7D4C-878B-7E451400528C}" presName="root" presStyleCnt="0"/>
      <dgm:spPr/>
    </dgm:pt>
    <dgm:pt modelId="{4D15F99C-09FE-7447-A40F-B2AFBA8DA1B3}" type="pres">
      <dgm:prSet presAssocID="{FCE70E46-79C2-7D4C-878B-7E451400528C}" presName="rootComposite" presStyleCnt="0"/>
      <dgm:spPr/>
    </dgm:pt>
    <dgm:pt modelId="{540F7435-FDBD-4A49-87A8-5C51E216F6AE}" type="pres">
      <dgm:prSet presAssocID="{FCE70E46-79C2-7D4C-878B-7E451400528C}" presName="rootText" presStyleLbl="node1" presStyleIdx="0" presStyleCnt="2"/>
      <dgm:spPr>
        <a:xfrm>
          <a:off x="757" y="215497"/>
          <a:ext cx="2756342" cy="1378171"/>
        </a:xfrm>
        <a:prstGeom prst="roundRect">
          <a:avLst>
            <a:gd name="adj" fmla="val 10000"/>
          </a:avLst>
        </a:prstGeom>
      </dgm:spPr>
    </dgm:pt>
    <dgm:pt modelId="{24F9A201-593A-EB45-B35C-41D57B39AF4B}" type="pres">
      <dgm:prSet presAssocID="{FCE70E46-79C2-7D4C-878B-7E451400528C}" presName="rootConnector" presStyleLbl="node1" presStyleIdx="0" presStyleCnt="2"/>
      <dgm:spPr/>
    </dgm:pt>
    <dgm:pt modelId="{01C424E1-2F78-B848-AD1A-ED113BBECF80}" type="pres">
      <dgm:prSet presAssocID="{FCE70E46-79C2-7D4C-878B-7E451400528C}" presName="childShape" presStyleCnt="0"/>
      <dgm:spPr/>
    </dgm:pt>
    <dgm:pt modelId="{1B1E15EF-DD9D-AD41-9174-290A530A046E}" type="pres">
      <dgm:prSet presAssocID="{E370521C-0F9F-1140-940D-A2D5A99B6F2B}" presName="Name13" presStyleLbl="parChTrans1D2" presStyleIdx="0" presStyleCnt="2"/>
      <dgm:spPr/>
    </dgm:pt>
    <dgm:pt modelId="{082D0FB0-C8A8-AE49-B242-3556D69193D3}" type="pres">
      <dgm:prSet presAssocID="{79E21697-8D4C-C848-ABE5-C4473DED4F5F}" presName="childText" presStyleLbl="bgAcc1" presStyleIdx="0" presStyleCnt="2">
        <dgm:presLayoutVars>
          <dgm:bulletEnabled val="1"/>
        </dgm:presLayoutVars>
      </dgm:prSet>
      <dgm:spPr/>
    </dgm:pt>
    <dgm:pt modelId="{8F26960C-190A-C34A-A3FE-D06F42B2DCB5}" type="pres">
      <dgm:prSet presAssocID="{65D566CC-44CE-5E45-8A9E-55096792A309}" presName="root" presStyleCnt="0"/>
      <dgm:spPr/>
    </dgm:pt>
    <dgm:pt modelId="{FD6D034D-F990-4842-A52A-F1E6A6EE3DF7}" type="pres">
      <dgm:prSet presAssocID="{65D566CC-44CE-5E45-8A9E-55096792A309}" presName="rootComposite" presStyleCnt="0"/>
      <dgm:spPr/>
    </dgm:pt>
    <dgm:pt modelId="{C69109CD-A572-CA49-8850-3DB3671E7DA6}" type="pres">
      <dgm:prSet presAssocID="{65D566CC-44CE-5E45-8A9E-55096792A309}" presName="rootText" presStyleLbl="node1" presStyleIdx="1" presStyleCnt="2"/>
      <dgm:spPr/>
    </dgm:pt>
    <dgm:pt modelId="{DC080E4F-5D7F-EA43-B01B-BB90BF0859D6}" type="pres">
      <dgm:prSet presAssocID="{65D566CC-44CE-5E45-8A9E-55096792A309}" presName="rootConnector" presStyleLbl="node1" presStyleIdx="1" presStyleCnt="2"/>
      <dgm:spPr/>
    </dgm:pt>
    <dgm:pt modelId="{EB826F1C-2712-DD45-9DE1-C53B2E5751ED}" type="pres">
      <dgm:prSet presAssocID="{65D566CC-44CE-5E45-8A9E-55096792A309}" presName="childShape" presStyleCnt="0"/>
      <dgm:spPr/>
    </dgm:pt>
    <dgm:pt modelId="{015FAE63-07CB-954E-B99E-6DBD0D44C773}" type="pres">
      <dgm:prSet presAssocID="{7413D4D8-BEBC-8141-BC0E-FE85615356B5}" presName="Name13" presStyleLbl="parChTrans1D2" presStyleIdx="1" presStyleCnt="2"/>
      <dgm:spPr/>
    </dgm:pt>
    <dgm:pt modelId="{60EC888D-8ED3-9640-B908-8533D12C51FB}" type="pres">
      <dgm:prSet presAssocID="{73B6DCB1-74CE-5542-AA1E-904808F24F6C}" presName="childText" presStyleLbl="bgAcc1" presStyleIdx="1" presStyleCnt="2">
        <dgm:presLayoutVars>
          <dgm:bulletEnabled val="1"/>
        </dgm:presLayoutVars>
      </dgm:prSet>
      <dgm:spPr/>
    </dgm:pt>
  </dgm:ptLst>
  <dgm:cxnLst>
    <dgm:cxn modelId="{8C88130C-0FC4-D743-A633-D3D7BB045187}" type="presOf" srcId="{FCE70E46-79C2-7D4C-878B-7E451400528C}" destId="{24F9A201-593A-EB45-B35C-41D57B39AF4B}" srcOrd="1" destOrd="0" presId="urn:microsoft.com/office/officeart/2005/8/layout/hierarchy3"/>
    <dgm:cxn modelId="{7516C20F-238A-DC43-90DB-7940DE4F42B6}" type="presOf" srcId="{7413D4D8-BEBC-8141-BC0E-FE85615356B5}" destId="{015FAE63-07CB-954E-B99E-6DBD0D44C773}" srcOrd="0" destOrd="0" presId="urn:microsoft.com/office/officeart/2005/8/layout/hierarchy3"/>
    <dgm:cxn modelId="{70CFCA28-6AAA-814C-9240-85EA89AD0683}" type="presOf" srcId="{65D566CC-44CE-5E45-8A9E-55096792A309}" destId="{DC080E4F-5D7F-EA43-B01B-BB90BF0859D6}" srcOrd="1" destOrd="0" presId="urn:microsoft.com/office/officeart/2005/8/layout/hierarchy3"/>
    <dgm:cxn modelId="{2DDE952D-2D42-A944-A2DA-D6D4ABED93ED}" type="presOf" srcId="{E370521C-0F9F-1140-940D-A2D5A99B6F2B}" destId="{1B1E15EF-DD9D-AD41-9174-290A530A046E}" srcOrd="0" destOrd="0" presId="urn:microsoft.com/office/officeart/2005/8/layout/hierarchy3"/>
    <dgm:cxn modelId="{C2440F3C-B242-F14C-8AA9-6E0150A3F150}" srcId="{94EC1A7A-3CC5-4DC5-A32B-885F1C27A229}" destId="{FCE70E46-79C2-7D4C-878B-7E451400528C}" srcOrd="0" destOrd="0" parTransId="{52C2084B-F434-464D-8E91-E2982F0C878E}" sibTransId="{6A2197CD-FF1D-0A49-B002-60AA71F0B278}"/>
    <dgm:cxn modelId="{60526F3C-4349-4B49-BD18-EB24BF4189C8}" type="presOf" srcId="{65D566CC-44CE-5E45-8A9E-55096792A309}" destId="{C69109CD-A572-CA49-8850-3DB3671E7DA6}" srcOrd="0" destOrd="0" presId="urn:microsoft.com/office/officeart/2005/8/layout/hierarchy3"/>
    <dgm:cxn modelId="{8767F63E-6203-B344-858E-7ABC8C3EB468}" type="presOf" srcId="{73B6DCB1-74CE-5542-AA1E-904808F24F6C}" destId="{60EC888D-8ED3-9640-B908-8533D12C51FB}" srcOrd="0" destOrd="0" presId="urn:microsoft.com/office/officeart/2005/8/layout/hierarchy3"/>
    <dgm:cxn modelId="{D4933C45-7DB8-5E47-949C-DB64CBD787DF}" srcId="{94EC1A7A-3CC5-4DC5-A32B-885F1C27A229}" destId="{65D566CC-44CE-5E45-8A9E-55096792A309}" srcOrd="1" destOrd="0" parTransId="{D9557464-7CE7-0742-9607-DBACCE310075}" sibTransId="{A262812C-39AA-8341-99AB-6C71E57799B6}"/>
    <dgm:cxn modelId="{3D810565-E864-5941-9BAB-77CA1266B234}" type="presOf" srcId="{FCE70E46-79C2-7D4C-878B-7E451400528C}" destId="{540F7435-FDBD-4A49-87A8-5C51E216F6AE}" srcOrd="0" destOrd="0" presId="urn:microsoft.com/office/officeart/2005/8/layout/hierarchy3"/>
    <dgm:cxn modelId="{537F2F6A-8B26-3B40-A244-9DC8A7987E97}" srcId="{FCE70E46-79C2-7D4C-878B-7E451400528C}" destId="{79E21697-8D4C-C848-ABE5-C4473DED4F5F}" srcOrd="0" destOrd="0" parTransId="{E370521C-0F9F-1140-940D-A2D5A99B6F2B}" sibTransId="{D59E6602-389A-1447-B778-AF0486A54332}"/>
    <dgm:cxn modelId="{1C61B177-382C-184C-9657-6139B695692E}" type="presOf" srcId="{94EC1A7A-3CC5-4DC5-A32B-885F1C27A229}" destId="{D7C4CDB8-87B9-B54F-BA4F-6082F486A02F}" srcOrd="0" destOrd="0" presId="urn:microsoft.com/office/officeart/2005/8/layout/hierarchy3"/>
    <dgm:cxn modelId="{AEC5BB99-660F-6747-A8B4-2F5C20EEC969}" type="presOf" srcId="{79E21697-8D4C-C848-ABE5-C4473DED4F5F}" destId="{082D0FB0-C8A8-AE49-B242-3556D69193D3}" srcOrd="0" destOrd="0" presId="urn:microsoft.com/office/officeart/2005/8/layout/hierarchy3"/>
    <dgm:cxn modelId="{8DE02CAC-85B1-5645-8181-8FB1414EAE7A}" srcId="{65D566CC-44CE-5E45-8A9E-55096792A309}" destId="{73B6DCB1-74CE-5542-AA1E-904808F24F6C}" srcOrd="0" destOrd="0" parTransId="{7413D4D8-BEBC-8141-BC0E-FE85615356B5}" sibTransId="{90F490E6-B6D5-AC47-829F-1F8DB8A8EF15}"/>
    <dgm:cxn modelId="{6A82B06F-958B-9341-905C-0E024E486EBA}" type="presParOf" srcId="{D7C4CDB8-87B9-B54F-BA4F-6082F486A02F}" destId="{334EEA26-14CA-4843-81C1-2951915BF89F}" srcOrd="0" destOrd="0" presId="urn:microsoft.com/office/officeart/2005/8/layout/hierarchy3"/>
    <dgm:cxn modelId="{D40BC0A9-F406-5848-9DAB-4E4F02B1A7A0}" type="presParOf" srcId="{334EEA26-14CA-4843-81C1-2951915BF89F}" destId="{4D15F99C-09FE-7447-A40F-B2AFBA8DA1B3}" srcOrd="0" destOrd="0" presId="urn:microsoft.com/office/officeart/2005/8/layout/hierarchy3"/>
    <dgm:cxn modelId="{304D3D5C-A730-2942-A10E-181162A93356}" type="presParOf" srcId="{4D15F99C-09FE-7447-A40F-B2AFBA8DA1B3}" destId="{540F7435-FDBD-4A49-87A8-5C51E216F6AE}" srcOrd="0" destOrd="0" presId="urn:microsoft.com/office/officeart/2005/8/layout/hierarchy3"/>
    <dgm:cxn modelId="{EAEDF087-BD13-A743-8840-227B7D094D36}" type="presParOf" srcId="{4D15F99C-09FE-7447-A40F-B2AFBA8DA1B3}" destId="{24F9A201-593A-EB45-B35C-41D57B39AF4B}" srcOrd="1" destOrd="0" presId="urn:microsoft.com/office/officeart/2005/8/layout/hierarchy3"/>
    <dgm:cxn modelId="{6DF348DE-A031-3B4D-AA55-E6D5F19286E4}" type="presParOf" srcId="{334EEA26-14CA-4843-81C1-2951915BF89F}" destId="{01C424E1-2F78-B848-AD1A-ED113BBECF80}" srcOrd="1" destOrd="0" presId="urn:microsoft.com/office/officeart/2005/8/layout/hierarchy3"/>
    <dgm:cxn modelId="{41CE2070-C2D3-7D47-965F-E194699D0FF7}" type="presParOf" srcId="{01C424E1-2F78-B848-AD1A-ED113BBECF80}" destId="{1B1E15EF-DD9D-AD41-9174-290A530A046E}" srcOrd="0" destOrd="0" presId="urn:microsoft.com/office/officeart/2005/8/layout/hierarchy3"/>
    <dgm:cxn modelId="{97122466-F8F1-2944-A362-33DAB2CEBA43}" type="presParOf" srcId="{01C424E1-2F78-B848-AD1A-ED113BBECF80}" destId="{082D0FB0-C8A8-AE49-B242-3556D69193D3}" srcOrd="1" destOrd="0" presId="urn:microsoft.com/office/officeart/2005/8/layout/hierarchy3"/>
    <dgm:cxn modelId="{DCB38C2A-5F67-634A-95D8-B324039FD848}" type="presParOf" srcId="{D7C4CDB8-87B9-B54F-BA4F-6082F486A02F}" destId="{8F26960C-190A-C34A-A3FE-D06F42B2DCB5}" srcOrd="1" destOrd="0" presId="urn:microsoft.com/office/officeart/2005/8/layout/hierarchy3"/>
    <dgm:cxn modelId="{457790F6-0740-3249-8EC5-81D2915279AA}" type="presParOf" srcId="{8F26960C-190A-C34A-A3FE-D06F42B2DCB5}" destId="{FD6D034D-F990-4842-A52A-F1E6A6EE3DF7}" srcOrd="0" destOrd="0" presId="urn:microsoft.com/office/officeart/2005/8/layout/hierarchy3"/>
    <dgm:cxn modelId="{3A6F5695-2C0C-D746-8801-35904E61B79E}" type="presParOf" srcId="{FD6D034D-F990-4842-A52A-F1E6A6EE3DF7}" destId="{C69109CD-A572-CA49-8850-3DB3671E7DA6}" srcOrd="0" destOrd="0" presId="urn:microsoft.com/office/officeart/2005/8/layout/hierarchy3"/>
    <dgm:cxn modelId="{F18EBDAF-6DF8-D340-9CF6-8C15D0A63798}" type="presParOf" srcId="{FD6D034D-F990-4842-A52A-F1E6A6EE3DF7}" destId="{DC080E4F-5D7F-EA43-B01B-BB90BF0859D6}" srcOrd="1" destOrd="0" presId="urn:microsoft.com/office/officeart/2005/8/layout/hierarchy3"/>
    <dgm:cxn modelId="{D216E065-A297-E44A-ABAC-1C74FBE68C0A}" type="presParOf" srcId="{8F26960C-190A-C34A-A3FE-D06F42B2DCB5}" destId="{EB826F1C-2712-DD45-9DE1-C53B2E5751ED}" srcOrd="1" destOrd="0" presId="urn:microsoft.com/office/officeart/2005/8/layout/hierarchy3"/>
    <dgm:cxn modelId="{35A996FE-2A52-6444-BE5A-C7640E892F27}" type="presParOf" srcId="{EB826F1C-2712-DD45-9DE1-C53B2E5751ED}" destId="{015FAE63-07CB-954E-B99E-6DBD0D44C773}" srcOrd="0" destOrd="0" presId="urn:microsoft.com/office/officeart/2005/8/layout/hierarchy3"/>
    <dgm:cxn modelId="{7DA41FD1-3634-E745-885C-31A7E1FC4D3A}" type="presParOf" srcId="{EB826F1C-2712-DD45-9DE1-C53B2E5751ED}" destId="{60EC888D-8ED3-9640-B908-8533D12C51FB}"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4EC1A7A-3CC5-4DC5-A32B-885F1C27A229}" type="doc">
      <dgm:prSet loTypeId="urn:microsoft.com/office/officeart/2005/8/layout/hierarchy3" loCatId="relationship" qsTypeId="urn:microsoft.com/office/officeart/2005/8/quickstyle/simple5" qsCatId="simple" csTypeId="urn:microsoft.com/office/officeart/2005/8/colors/colorful1" csCatId="colorful" phldr="1"/>
      <dgm:spPr/>
      <dgm:t>
        <a:bodyPr/>
        <a:lstStyle/>
        <a:p>
          <a:endParaRPr lang="en-US"/>
        </a:p>
      </dgm:t>
    </dgm:pt>
    <dgm:pt modelId="{FCE70E46-79C2-7D4C-878B-7E451400528C}">
      <dgm:prSet/>
      <dgm:spPr>
        <a:solidFill>
          <a:schemeClr val="accent3"/>
        </a:solidFill>
        <a:ln>
          <a:noFill/>
        </a:ln>
        <a:effectLst>
          <a:outerShdw blurRad="57150" dist="19050" dir="5400000" algn="ctr" rotWithShape="0">
            <a:srgbClr val="000000">
              <a:alpha val="63000"/>
            </a:srgbClr>
          </a:outerShdw>
        </a:effectLst>
      </dgm:spPr>
      <dgm:t>
        <a:bodyPr spcFirstLastPara="0" vert="horz" wrap="square" lIns="121920" tIns="121920" rIns="121920" bIns="121920" numCol="1" spcCol="1270" anchor="ctr" anchorCtr="0"/>
        <a:lstStyle/>
        <a:p>
          <a:r>
            <a:rPr lang="en-US" dirty="0"/>
            <a:t>Difficult Debugging</a:t>
          </a:r>
        </a:p>
      </dgm:t>
    </dgm:pt>
    <dgm:pt modelId="{52C2084B-F434-464D-8E91-E2982F0C878E}" type="parTrans" cxnId="{C2440F3C-B242-F14C-8AA9-6E0150A3F150}">
      <dgm:prSet/>
      <dgm:spPr/>
      <dgm:t>
        <a:bodyPr/>
        <a:lstStyle/>
        <a:p>
          <a:endParaRPr lang="en-US"/>
        </a:p>
      </dgm:t>
    </dgm:pt>
    <dgm:pt modelId="{6A2197CD-FF1D-0A49-B002-60AA71F0B278}" type="sibTrans" cxnId="{C2440F3C-B242-F14C-8AA9-6E0150A3F150}">
      <dgm:prSet/>
      <dgm:spPr/>
      <dgm:t>
        <a:bodyPr/>
        <a:lstStyle/>
        <a:p>
          <a:endParaRPr lang="en-US"/>
        </a:p>
      </dgm:t>
    </dgm:pt>
    <dgm:pt modelId="{65D566CC-44CE-5E45-8A9E-55096792A309}">
      <dgm:prSet/>
      <dgm:spPr>
        <a:solidFill>
          <a:schemeClr val="accent3"/>
        </a:solidFill>
      </dgm:spPr>
      <dgm:t>
        <a:bodyPr/>
        <a:lstStyle/>
        <a:p>
          <a:r>
            <a:rPr lang="en-US" dirty="0"/>
            <a:t>Scalability Challenges</a:t>
          </a:r>
        </a:p>
      </dgm:t>
    </dgm:pt>
    <dgm:pt modelId="{D9557464-7CE7-0742-9607-DBACCE310075}" type="parTrans" cxnId="{D4933C45-7DB8-5E47-949C-DB64CBD787DF}">
      <dgm:prSet/>
      <dgm:spPr/>
      <dgm:t>
        <a:bodyPr/>
        <a:lstStyle/>
        <a:p>
          <a:endParaRPr lang="en-US"/>
        </a:p>
      </dgm:t>
    </dgm:pt>
    <dgm:pt modelId="{A262812C-39AA-8341-99AB-6C71E57799B6}" type="sibTrans" cxnId="{D4933C45-7DB8-5E47-949C-DB64CBD787DF}">
      <dgm:prSet/>
      <dgm:spPr/>
      <dgm:t>
        <a:bodyPr/>
        <a:lstStyle/>
        <a:p>
          <a:endParaRPr lang="en-US"/>
        </a:p>
      </dgm:t>
    </dgm:pt>
    <dgm:pt modelId="{73B6DCB1-74CE-5542-AA1E-904808F24F6C}">
      <dgm:prSet/>
      <dgm:spPr/>
      <dgm:t>
        <a:bodyPr/>
        <a:lstStyle/>
        <a:p>
          <a:r>
            <a:rPr lang="en-US" dirty="0"/>
            <a:t>As cloud environments grow, managing misconfigurations becomes increasingly challenging, potentially leading to more significant risks.</a:t>
          </a:r>
        </a:p>
      </dgm:t>
    </dgm:pt>
    <dgm:pt modelId="{7413D4D8-BEBC-8141-BC0E-FE85615356B5}" type="parTrans" cxnId="{8DE02CAC-85B1-5645-8181-8FB1414EAE7A}">
      <dgm:prSet/>
      <dgm:spPr/>
      <dgm:t>
        <a:bodyPr/>
        <a:lstStyle/>
        <a:p>
          <a:endParaRPr lang="en-US"/>
        </a:p>
      </dgm:t>
    </dgm:pt>
    <dgm:pt modelId="{90F490E6-B6D5-AC47-829F-1F8DB8A8EF15}" type="sibTrans" cxnId="{8DE02CAC-85B1-5645-8181-8FB1414EAE7A}">
      <dgm:prSet/>
      <dgm:spPr/>
      <dgm:t>
        <a:bodyPr/>
        <a:lstStyle/>
        <a:p>
          <a:endParaRPr lang="en-US"/>
        </a:p>
      </dgm:t>
    </dgm:pt>
    <dgm:pt modelId="{79E21697-8D4C-C848-ABE5-C4473DED4F5F}">
      <dgm:prSet/>
      <dgm:spPr/>
      <dgm:t>
        <a:bodyPr/>
        <a:lstStyle/>
        <a:p>
          <a:r>
            <a:rPr lang="en-US" dirty="0"/>
            <a:t>Identifying and rectifying misconfigurations can be time-consuming and complex, causing operational disruptions.</a:t>
          </a:r>
        </a:p>
      </dgm:t>
    </dgm:pt>
    <dgm:pt modelId="{D59E6602-389A-1447-B778-AF0486A54332}" type="sibTrans" cxnId="{537F2F6A-8B26-3B40-A244-9DC8A7987E97}">
      <dgm:prSet/>
      <dgm:spPr/>
      <dgm:t>
        <a:bodyPr/>
        <a:lstStyle/>
        <a:p>
          <a:endParaRPr lang="en-US"/>
        </a:p>
      </dgm:t>
    </dgm:pt>
    <dgm:pt modelId="{E370521C-0F9F-1140-940D-A2D5A99B6F2B}" type="parTrans" cxnId="{537F2F6A-8B26-3B40-A244-9DC8A7987E97}">
      <dgm:prSet/>
      <dgm:spPr/>
      <dgm:t>
        <a:bodyPr/>
        <a:lstStyle/>
        <a:p>
          <a:endParaRPr lang="en-US"/>
        </a:p>
      </dgm:t>
    </dgm:pt>
    <dgm:pt modelId="{D7C4CDB8-87B9-B54F-BA4F-6082F486A02F}" type="pres">
      <dgm:prSet presAssocID="{94EC1A7A-3CC5-4DC5-A32B-885F1C27A229}" presName="diagram" presStyleCnt="0">
        <dgm:presLayoutVars>
          <dgm:chPref val="1"/>
          <dgm:dir/>
          <dgm:animOne val="branch"/>
          <dgm:animLvl val="lvl"/>
          <dgm:resizeHandles/>
        </dgm:presLayoutVars>
      </dgm:prSet>
      <dgm:spPr/>
    </dgm:pt>
    <dgm:pt modelId="{334EEA26-14CA-4843-81C1-2951915BF89F}" type="pres">
      <dgm:prSet presAssocID="{FCE70E46-79C2-7D4C-878B-7E451400528C}" presName="root" presStyleCnt="0"/>
      <dgm:spPr/>
    </dgm:pt>
    <dgm:pt modelId="{4D15F99C-09FE-7447-A40F-B2AFBA8DA1B3}" type="pres">
      <dgm:prSet presAssocID="{FCE70E46-79C2-7D4C-878B-7E451400528C}" presName="rootComposite" presStyleCnt="0"/>
      <dgm:spPr/>
    </dgm:pt>
    <dgm:pt modelId="{540F7435-FDBD-4A49-87A8-5C51E216F6AE}" type="pres">
      <dgm:prSet presAssocID="{FCE70E46-79C2-7D4C-878B-7E451400528C}" presName="rootText" presStyleLbl="node1" presStyleIdx="0" presStyleCnt="2"/>
      <dgm:spPr>
        <a:xfrm>
          <a:off x="757" y="215497"/>
          <a:ext cx="2756342" cy="1378171"/>
        </a:xfrm>
        <a:prstGeom prst="roundRect">
          <a:avLst>
            <a:gd name="adj" fmla="val 10000"/>
          </a:avLst>
        </a:prstGeom>
      </dgm:spPr>
    </dgm:pt>
    <dgm:pt modelId="{24F9A201-593A-EB45-B35C-41D57B39AF4B}" type="pres">
      <dgm:prSet presAssocID="{FCE70E46-79C2-7D4C-878B-7E451400528C}" presName="rootConnector" presStyleLbl="node1" presStyleIdx="0" presStyleCnt="2"/>
      <dgm:spPr/>
    </dgm:pt>
    <dgm:pt modelId="{01C424E1-2F78-B848-AD1A-ED113BBECF80}" type="pres">
      <dgm:prSet presAssocID="{FCE70E46-79C2-7D4C-878B-7E451400528C}" presName="childShape" presStyleCnt="0"/>
      <dgm:spPr/>
    </dgm:pt>
    <dgm:pt modelId="{1B1E15EF-DD9D-AD41-9174-290A530A046E}" type="pres">
      <dgm:prSet presAssocID="{E370521C-0F9F-1140-940D-A2D5A99B6F2B}" presName="Name13" presStyleLbl="parChTrans1D2" presStyleIdx="0" presStyleCnt="2"/>
      <dgm:spPr/>
    </dgm:pt>
    <dgm:pt modelId="{082D0FB0-C8A8-AE49-B242-3556D69193D3}" type="pres">
      <dgm:prSet presAssocID="{79E21697-8D4C-C848-ABE5-C4473DED4F5F}" presName="childText" presStyleLbl="bgAcc1" presStyleIdx="0" presStyleCnt="2">
        <dgm:presLayoutVars>
          <dgm:bulletEnabled val="1"/>
        </dgm:presLayoutVars>
      </dgm:prSet>
      <dgm:spPr/>
    </dgm:pt>
    <dgm:pt modelId="{8F26960C-190A-C34A-A3FE-D06F42B2DCB5}" type="pres">
      <dgm:prSet presAssocID="{65D566CC-44CE-5E45-8A9E-55096792A309}" presName="root" presStyleCnt="0"/>
      <dgm:spPr/>
    </dgm:pt>
    <dgm:pt modelId="{FD6D034D-F990-4842-A52A-F1E6A6EE3DF7}" type="pres">
      <dgm:prSet presAssocID="{65D566CC-44CE-5E45-8A9E-55096792A309}" presName="rootComposite" presStyleCnt="0"/>
      <dgm:spPr/>
    </dgm:pt>
    <dgm:pt modelId="{C69109CD-A572-CA49-8850-3DB3671E7DA6}" type="pres">
      <dgm:prSet presAssocID="{65D566CC-44CE-5E45-8A9E-55096792A309}" presName="rootText" presStyleLbl="node1" presStyleIdx="1" presStyleCnt="2"/>
      <dgm:spPr/>
    </dgm:pt>
    <dgm:pt modelId="{DC080E4F-5D7F-EA43-B01B-BB90BF0859D6}" type="pres">
      <dgm:prSet presAssocID="{65D566CC-44CE-5E45-8A9E-55096792A309}" presName="rootConnector" presStyleLbl="node1" presStyleIdx="1" presStyleCnt="2"/>
      <dgm:spPr/>
    </dgm:pt>
    <dgm:pt modelId="{EB826F1C-2712-DD45-9DE1-C53B2E5751ED}" type="pres">
      <dgm:prSet presAssocID="{65D566CC-44CE-5E45-8A9E-55096792A309}" presName="childShape" presStyleCnt="0"/>
      <dgm:spPr/>
    </dgm:pt>
    <dgm:pt modelId="{015FAE63-07CB-954E-B99E-6DBD0D44C773}" type="pres">
      <dgm:prSet presAssocID="{7413D4D8-BEBC-8141-BC0E-FE85615356B5}" presName="Name13" presStyleLbl="parChTrans1D2" presStyleIdx="1" presStyleCnt="2"/>
      <dgm:spPr/>
    </dgm:pt>
    <dgm:pt modelId="{60EC888D-8ED3-9640-B908-8533D12C51FB}" type="pres">
      <dgm:prSet presAssocID="{73B6DCB1-74CE-5542-AA1E-904808F24F6C}" presName="childText" presStyleLbl="bgAcc1" presStyleIdx="1" presStyleCnt="2">
        <dgm:presLayoutVars>
          <dgm:bulletEnabled val="1"/>
        </dgm:presLayoutVars>
      </dgm:prSet>
      <dgm:spPr/>
    </dgm:pt>
  </dgm:ptLst>
  <dgm:cxnLst>
    <dgm:cxn modelId="{8C88130C-0FC4-D743-A633-D3D7BB045187}" type="presOf" srcId="{FCE70E46-79C2-7D4C-878B-7E451400528C}" destId="{24F9A201-593A-EB45-B35C-41D57B39AF4B}" srcOrd="1" destOrd="0" presId="urn:microsoft.com/office/officeart/2005/8/layout/hierarchy3"/>
    <dgm:cxn modelId="{7516C20F-238A-DC43-90DB-7940DE4F42B6}" type="presOf" srcId="{7413D4D8-BEBC-8141-BC0E-FE85615356B5}" destId="{015FAE63-07CB-954E-B99E-6DBD0D44C773}" srcOrd="0" destOrd="0" presId="urn:microsoft.com/office/officeart/2005/8/layout/hierarchy3"/>
    <dgm:cxn modelId="{70CFCA28-6AAA-814C-9240-85EA89AD0683}" type="presOf" srcId="{65D566CC-44CE-5E45-8A9E-55096792A309}" destId="{DC080E4F-5D7F-EA43-B01B-BB90BF0859D6}" srcOrd="1" destOrd="0" presId="urn:microsoft.com/office/officeart/2005/8/layout/hierarchy3"/>
    <dgm:cxn modelId="{2DDE952D-2D42-A944-A2DA-D6D4ABED93ED}" type="presOf" srcId="{E370521C-0F9F-1140-940D-A2D5A99B6F2B}" destId="{1B1E15EF-DD9D-AD41-9174-290A530A046E}" srcOrd="0" destOrd="0" presId="urn:microsoft.com/office/officeart/2005/8/layout/hierarchy3"/>
    <dgm:cxn modelId="{C2440F3C-B242-F14C-8AA9-6E0150A3F150}" srcId="{94EC1A7A-3CC5-4DC5-A32B-885F1C27A229}" destId="{FCE70E46-79C2-7D4C-878B-7E451400528C}" srcOrd="0" destOrd="0" parTransId="{52C2084B-F434-464D-8E91-E2982F0C878E}" sibTransId="{6A2197CD-FF1D-0A49-B002-60AA71F0B278}"/>
    <dgm:cxn modelId="{60526F3C-4349-4B49-BD18-EB24BF4189C8}" type="presOf" srcId="{65D566CC-44CE-5E45-8A9E-55096792A309}" destId="{C69109CD-A572-CA49-8850-3DB3671E7DA6}" srcOrd="0" destOrd="0" presId="urn:microsoft.com/office/officeart/2005/8/layout/hierarchy3"/>
    <dgm:cxn modelId="{8767F63E-6203-B344-858E-7ABC8C3EB468}" type="presOf" srcId="{73B6DCB1-74CE-5542-AA1E-904808F24F6C}" destId="{60EC888D-8ED3-9640-B908-8533D12C51FB}" srcOrd="0" destOrd="0" presId="urn:microsoft.com/office/officeart/2005/8/layout/hierarchy3"/>
    <dgm:cxn modelId="{D4933C45-7DB8-5E47-949C-DB64CBD787DF}" srcId="{94EC1A7A-3CC5-4DC5-A32B-885F1C27A229}" destId="{65D566CC-44CE-5E45-8A9E-55096792A309}" srcOrd="1" destOrd="0" parTransId="{D9557464-7CE7-0742-9607-DBACCE310075}" sibTransId="{A262812C-39AA-8341-99AB-6C71E57799B6}"/>
    <dgm:cxn modelId="{3D810565-E864-5941-9BAB-77CA1266B234}" type="presOf" srcId="{FCE70E46-79C2-7D4C-878B-7E451400528C}" destId="{540F7435-FDBD-4A49-87A8-5C51E216F6AE}" srcOrd="0" destOrd="0" presId="urn:microsoft.com/office/officeart/2005/8/layout/hierarchy3"/>
    <dgm:cxn modelId="{537F2F6A-8B26-3B40-A244-9DC8A7987E97}" srcId="{FCE70E46-79C2-7D4C-878B-7E451400528C}" destId="{79E21697-8D4C-C848-ABE5-C4473DED4F5F}" srcOrd="0" destOrd="0" parTransId="{E370521C-0F9F-1140-940D-A2D5A99B6F2B}" sibTransId="{D59E6602-389A-1447-B778-AF0486A54332}"/>
    <dgm:cxn modelId="{1C61B177-382C-184C-9657-6139B695692E}" type="presOf" srcId="{94EC1A7A-3CC5-4DC5-A32B-885F1C27A229}" destId="{D7C4CDB8-87B9-B54F-BA4F-6082F486A02F}" srcOrd="0" destOrd="0" presId="urn:microsoft.com/office/officeart/2005/8/layout/hierarchy3"/>
    <dgm:cxn modelId="{AEC5BB99-660F-6747-A8B4-2F5C20EEC969}" type="presOf" srcId="{79E21697-8D4C-C848-ABE5-C4473DED4F5F}" destId="{082D0FB0-C8A8-AE49-B242-3556D69193D3}" srcOrd="0" destOrd="0" presId="urn:microsoft.com/office/officeart/2005/8/layout/hierarchy3"/>
    <dgm:cxn modelId="{8DE02CAC-85B1-5645-8181-8FB1414EAE7A}" srcId="{65D566CC-44CE-5E45-8A9E-55096792A309}" destId="{73B6DCB1-74CE-5542-AA1E-904808F24F6C}" srcOrd="0" destOrd="0" parTransId="{7413D4D8-BEBC-8141-BC0E-FE85615356B5}" sibTransId="{90F490E6-B6D5-AC47-829F-1F8DB8A8EF15}"/>
    <dgm:cxn modelId="{6A82B06F-958B-9341-905C-0E024E486EBA}" type="presParOf" srcId="{D7C4CDB8-87B9-B54F-BA4F-6082F486A02F}" destId="{334EEA26-14CA-4843-81C1-2951915BF89F}" srcOrd="0" destOrd="0" presId="urn:microsoft.com/office/officeart/2005/8/layout/hierarchy3"/>
    <dgm:cxn modelId="{D40BC0A9-F406-5848-9DAB-4E4F02B1A7A0}" type="presParOf" srcId="{334EEA26-14CA-4843-81C1-2951915BF89F}" destId="{4D15F99C-09FE-7447-A40F-B2AFBA8DA1B3}" srcOrd="0" destOrd="0" presId="urn:microsoft.com/office/officeart/2005/8/layout/hierarchy3"/>
    <dgm:cxn modelId="{304D3D5C-A730-2942-A10E-181162A93356}" type="presParOf" srcId="{4D15F99C-09FE-7447-A40F-B2AFBA8DA1B3}" destId="{540F7435-FDBD-4A49-87A8-5C51E216F6AE}" srcOrd="0" destOrd="0" presId="urn:microsoft.com/office/officeart/2005/8/layout/hierarchy3"/>
    <dgm:cxn modelId="{EAEDF087-BD13-A743-8840-227B7D094D36}" type="presParOf" srcId="{4D15F99C-09FE-7447-A40F-B2AFBA8DA1B3}" destId="{24F9A201-593A-EB45-B35C-41D57B39AF4B}" srcOrd="1" destOrd="0" presId="urn:microsoft.com/office/officeart/2005/8/layout/hierarchy3"/>
    <dgm:cxn modelId="{6DF348DE-A031-3B4D-AA55-E6D5F19286E4}" type="presParOf" srcId="{334EEA26-14CA-4843-81C1-2951915BF89F}" destId="{01C424E1-2F78-B848-AD1A-ED113BBECF80}" srcOrd="1" destOrd="0" presId="urn:microsoft.com/office/officeart/2005/8/layout/hierarchy3"/>
    <dgm:cxn modelId="{41CE2070-C2D3-7D47-965F-E194699D0FF7}" type="presParOf" srcId="{01C424E1-2F78-B848-AD1A-ED113BBECF80}" destId="{1B1E15EF-DD9D-AD41-9174-290A530A046E}" srcOrd="0" destOrd="0" presId="urn:microsoft.com/office/officeart/2005/8/layout/hierarchy3"/>
    <dgm:cxn modelId="{97122466-F8F1-2944-A362-33DAB2CEBA43}" type="presParOf" srcId="{01C424E1-2F78-B848-AD1A-ED113BBECF80}" destId="{082D0FB0-C8A8-AE49-B242-3556D69193D3}" srcOrd="1" destOrd="0" presId="urn:microsoft.com/office/officeart/2005/8/layout/hierarchy3"/>
    <dgm:cxn modelId="{DCB38C2A-5F67-634A-95D8-B324039FD848}" type="presParOf" srcId="{D7C4CDB8-87B9-B54F-BA4F-6082F486A02F}" destId="{8F26960C-190A-C34A-A3FE-D06F42B2DCB5}" srcOrd="1" destOrd="0" presId="urn:microsoft.com/office/officeart/2005/8/layout/hierarchy3"/>
    <dgm:cxn modelId="{457790F6-0740-3249-8EC5-81D2915279AA}" type="presParOf" srcId="{8F26960C-190A-C34A-A3FE-D06F42B2DCB5}" destId="{FD6D034D-F990-4842-A52A-F1E6A6EE3DF7}" srcOrd="0" destOrd="0" presId="urn:microsoft.com/office/officeart/2005/8/layout/hierarchy3"/>
    <dgm:cxn modelId="{3A6F5695-2C0C-D746-8801-35904E61B79E}" type="presParOf" srcId="{FD6D034D-F990-4842-A52A-F1E6A6EE3DF7}" destId="{C69109CD-A572-CA49-8850-3DB3671E7DA6}" srcOrd="0" destOrd="0" presId="urn:microsoft.com/office/officeart/2005/8/layout/hierarchy3"/>
    <dgm:cxn modelId="{F18EBDAF-6DF8-D340-9CF6-8C15D0A63798}" type="presParOf" srcId="{FD6D034D-F990-4842-A52A-F1E6A6EE3DF7}" destId="{DC080E4F-5D7F-EA43-B01B-BB90BF0859D6}" srcOrd="1" destOrd="0" presId="urn:microsoft.com/office/officeart/2005/8/layout/hierarchy3"/>
    <dgm:cxn modelId="{D216E065-A297-E44A-ABAC-1C74FBE68C0A}" type="presParOf" srcId="{8F26960C-190A-C34A-A3FE-D06F42B2DCB5}" destId="{EB826F1C-2712-DD45-9DE1-C53B2E5751ED}" srcOrd="1" destOrd="0" presId="urn:microsoft.com/office/officeart/2005/8/layout/hierarchy3"/>
    <dgm:cxn modelId="{35A996FE-2A52-6444-BE5A-C7640E892F27}" type="presParOf" srcId="{EB826F1C-2712-DD45-9DE1-C53B2E5751ED}" destId="{015FAE63-07CB-954E-B99E-6DBD0D44C773}" srcOrd="0" destOrd="0" presId="urn:microsoft.com/office/officeart/2005/8/layout/hierarchy3"/>
    <dgm:cxn modelId="{7DA41FD1-3634-E745-885C-31A7E1FC4D3A}" type="presParOf" srcId="{EB826F1C-2712-DD45-9DE1-C53B2E5751ED}" destId="{60EC888D-8ED3-9640-B908-8533D12C51FB}"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4EC1A7A-3CC5-4DC5-A32B-885F1C27A229}" type="doc">
      <dgm:prSet loTypeId="urn:microsoft.com/office/officeart/2005/8/layout/hierarchy3" loCatId="relationship" qsTypeId="urn:microsoft.com/office/officeart/2005/8/quickstyle/simple5" qsCatId="simple" csTypeId="urn:microsoft.com/office/officeart/2005/8/colors/colorful1" csCatId="colorful" phldr="1"/>
      <dgm:spPr/>
      <dgm:t>
        <a:bodyPr/>
        <a:lstStyle/>
        <a:p>
          <a:endParaRPr lang="en-US"/>
        </a:p>
      </dgm:t>
    </dgm:pt>
    <dgm:pt modelId="{FCE70E46-79C2-7D4C-878B-7E451400528C}">
      <dgm:prSet>
        <dgm:style>
          <a:lnRef idx="0">
            <a:scrgbClr r="0" g="0" b="0"/>
          </a:lnRef>
          <a:fillRef idx="0">
            <a:scrgbClr r="0" g="0" b="0"/>
          </a:fillRef>
          <a:effectRef idx="0">
            <a:scrgbClr r="0" g="0" b="0"/>
          </a:effectRef>
          <a:fontRef idx="minor">
            <a:schemeClr val="lt1"/>
          </a:fontRef>
        </dgm:style>
      </dgm:prSet>
      <dgm:spPr>
        <a:solidFill>
          <a:schemeClr val="accent4"/>
        </a:solidFill>
        <a:ln>
          <a:noFill/>
        </a:ln>
      </dgm:spPr>
      <dgm:t>
        <a:bodyPr spcFirstLastPara="0" vert="horz" wrap="square" lIns="121920" tIns="121920" rIns="121920" bIns="121920" numCol="1" spcCol="1270" anchor="ctr" anchorCtr="0"/>
        <a:lstStyle/>
        <a:p>
          <a:r>
            <a:rPr lang="en-US" dirty="0"/>
            <a:t>Insider Exploitation</a:t>
          </a:r>
        </a:p>
      </dgm:t>
    </dgm:pt>
    <dgm:pt modelId="{52C2084B-F434-464D-8E91-E2982F0C878E}" type="parTrans" cxnId="{C2440F3C-B242-F14C-8AA9-6E0150A3F150}">
      <dgm:prSet/>
      <dgm:spPr/>
      <dgm:t>
        <a:bodyPr/>
        <a:lstStyle/>
        <a:p>
          <a:endParaRPr lang="en-US"/>
        </a:p>
      </dgm:t>
    </dgm:pt>
    <dgm:pt modelId="{6A2197CD-FF1D-0A49-B002-60AA71F0B278}" type="sibTrans" cxnId="{C2440F3C-B242-F14C-8AA9-6E0150A3F150}">
      <dgm:prSet/>
      <dgm:spPr/>
      <dgm:t>
        <a:bodyPr/>
        <a:lstStyle/>
        <a:p>
          <a:endParaRPr lang="en-US"/>
        </a:p>
      </dgm:t>
    </dgm:pt>
    <dgm:pt modelId="{79E21697-8D4C-C848-ABE5-C4473DED4F5F}">
      <dgm:prSet/>
      <dgm:spPr/>
      <dgm:t>
        <a:bodyPr/>
        <a:lstStyle/>
        <a:p>
          <a:r>
            <a:rPr lang="en-US" dirty="0"/>
            <a:t>Malicious insiders can take advantage of misconfigurations to exfiltrate data, compromise systems, or engage in other harmful activities.</a:t>
          </a:r>
        </a:p>
      </dgm:t>
    </dgm:pt>
    <dgm:pt modelId="{D59E6602-389A-1447-B778-AF0486A54332}" type="sibTrans" cxnId="{537F2F6A-8B26-3B40-A244-9DC8A7987E97}">
      <dgm:prSet/>
      <dgm:spPr/>
      <dgm:t>
        <a:bodyPr/>
        <a:lstStyle/>
        <a:p>
          <a:endParaRPr lang="en-US"/>
        </a:p>
      </dgm:t>
    </dgm:pt>
    <dgm:pt modelId="{E370521C-0F9F-1140-940D-A2D5A99B6F2B}" type="parTrans" cxnId="{537F2F6A-8B26-3B40-A244-9DC8A7987E97}">
      <dgm:prSet/>
      <dgm:spPr/>
      <dgm:t>
        <a:bodyPr/>
        <a:lstStyle/>
        <a:p>
          <a:endParaRPr lang="en-US"/>
        </a:p>
      </dgm:t>
    </dgm:pt>
    <dgm:pt modelId="{D7C4CDB8-87B9-B54F-BA4F-6082F486A02F}" type="pres">
      <dgm:prSet presAssocID="{94EC1A7A-3CC5-4DC5-A32B-885F1C27A229}" presName="diagram" presStyleCnt="0">
        <dgm:presLayoutVars>
          <dgm:chPref val="1"/>
          <dgm:dir/>
          <dgm:animOne val="branch"/>
          <dgm:animLvl val="lvl"/>
          <dgm:resizeHandles/>
        </dgm:presLayoutVars>
      </dgm:prSet>
      <dgm:spPr/>
    </dgm:pt>
    <dgm:pt modelId="{334EEA26-14CA-4843-81C1-2951915BF89F}" type="pres">
      <dgm:prSet presAssocID="{FCE70E46-79C2-7D4C-878B-7E451400528C}" presName="root" presStyleCnt="0"/>
      <dgm:spPr/>
    </dgm:pt>
    <dgm:pt modelId="{4D15F99C-09FE-7447-A40F-B2AFBA8DA1B3}" type="pres">
      <dgm:prSet presAssocID="{FCE70E46-79C2-7D4C-878B-7E451400528C}" presName="rootComposite" presStyleCnt="0"/>
      <dgm:spPr/>
    </dgm:pt>
    <dgm:pt modelId="{540F7435-FDBD-4A49-87A8-5C51E216F6AE}" type="pres">
      <dgm:prSet presAssocID="{FCE70E46-79C2-7D4C-878B-7E451400528C}" presName="rootText" presStyleLbl="node1" presStyleIdx="0" presStyleCnt="1"/>
      <dgm:spPr>
        <a:xfrm>
          <a:off x="757" y="215497"/>
          <a:ext cx="2756342" cy="1378171"/>
        </a:xfrm>
        <a:prstGeom prst="roundRect">
          <a:avLst>
            <a:gd name="adj" fmla="val 10000"/>
          </a:avLst>
        </a:prstGeom>
      </dgm:spPr>
    </dgm:pt>
    <dgm:pt modelId="{24F9A201-593A-EB45-B35C-41D57B39AF4B}" type="pres">
      <dgm:prSet presAssocID="{FCE70E46-79C2-7D4C-878B-7E451400528C}" presName="rootConnector" presStyleLbl="node1" presStyleIdx="0" presStyleCnt="1"/>
      <dgm:spPr/>
    </dgm:pt>
    <dgm:pt modelId="{01C424E1-2F78-B848-AD1A-ED113BBECF80}" type="pres">
      <dgm:prSet presAssocID="{FCE70E46-79C2-7D4C-878B-7E451400528C}" presName="childShape" presStyleCnt="0"/>
      <dgm:spPr/>
    </dgm:pt>
    <dgm:pt modelId="{1B1E15EF-DD9D-AD41-9174-290A530A046E}" type="pres">
      <dgm:prSet presAssocID="{E370521C-0F9F-1140-940D-A2D5A99B6F2B}" presName="Name13" presStyleLbl="parChTrans1D2" presStyleIdx="0" presStyleCnt="1"/>
      <dgm:spPr/>
    </dgm:pt>
    <dgm:pt modelId="{082D0FB0-C8A8-AE49-B242-3556D69193D3}" type="pres">
      <dgm:prSet presAssocID="{79E21697-8D4C-C848-ABE5-C4473DED4F5F}" presName="childText" presStyleLbl="bgAcc1" presStyleIdx="0" presStyleCnt="1">
        <dgm:presLayoutVars>
          <dgm:bulletEnabled val="1"/>
        </dgm:presLayoutVars>
      </dgm:prSet>
      <dgm:spPr/>
    </dgm:pt>
  </dgm:ptLst>
  <dgm:cxnLst>
    <dgm:cxn modelId="{8C88130C-0FC4-D743-A633-D3D7BB045187}" type="presOf" srcId="{FCE70E46-79C2-7D4C-878B-7E451400528C}" destId="{24F9A201-593A-EB45-B35C-41D57B39AF4B}" srcOrd="1" destOrd="0" presId="urn:microsoft.com/office/officeart/2005/8/layout/hierarchy3"/>
    <dgm:cxn modelId="{2DDE952D-2D42-A944-A2DA-D6D4ABED93ED}" type="presOf" srcId="{E370521C-0F9F-1140-940D-A2D5A99B6F2B}" destId="{1B1E15EF-DD9D-AD41-9174-290A530A046E}" srcOrd="0" destOrd="0" presId="urn:microsoft.com/office/officeart/2005/8/layout/hierarchy3"/>
    <dgm:cxn modelId="{C2440F3C-B242-F14C-8AA9-6E0150A3F150}" srcId="{94EC1A7A-3CC5-4DC5-A32B-885F1C27A229}" destId="{FCE70E46-79C2-7D4C-878B-7E451400528C}" srcOrd="0" destOrd="0" parTransId="{52C2084B-F434-464D-8E91-E2982F0C878E}" sibTransId="{6A2197CD-FF1D-0A49-B002-60AA71F0B278}"/>
    <dgm:cxn modelId="{3D810565-E864-5941-9BAB-77CA1266B234}" type="presOf" srcId="{FCE70E46-79C2-7D4C-878B-7E451400528C}" destId="{540F7435-FDBD-4A49-87A8-5C51E216F6AE}" srcOrd="0" destOrd="0" presId="urn:microsoft.com/office/officeart/2005/8/layout/hierarchy3"/>
    <dgm:cxn modelId="{537F2F6A-8B26-3B40-A244-9DC8A7987E97}" srcId="{FCE70E46-79C2-7D4C-878B-7E451400528C}" destId="{79E21697-8D4C-C848-ABE5-C4473DED4F5F}" srcOrd="0" destOrd="0" parTransId="{E370521C-0F9F-1140-940D-A2D5A99B6F2B}" sibTransId="{D59E6602-389A-1447-B778-AF0486A54332}"/>
    <dgm:cxn modelId="{1C61B177-382C-184C-9657-6139B695692E}" type="presOf" srcId="{94EC1A7A-3CC5-4DC5-A32B-885F1C27A229}" destId="{D7C4CDB8-87B9-B54F-BA4F-6082F486A02F}" srcOrd="0" destOrd="0" presId="urn:microsoft.com/office/officeart/2005/8/layout/hierarchy3"/>
    <dgm:cxn modelId="{AEC5BB99-660F-6747-A8B4-2F5C20EEC969}" type="presOf" srcId="{79E21697-8D4C-C848-ABE5-C4473DED4F5F}" destId="{082D0FB0-C8A8-AE49-B242-3556D69193D3}" srcOrd="0" destOrd="0" presId="urn:microsoft.com/office/officeart/2005/8/layout/hierarchy3"/>
    <dgm:cxn modelId="{6A82B06F-958B-9341-905C-0E024E486EBA}" type="presParOf" srcId="{D7C4CDB8-87B9-B54F-BA4F-6082F486A02F}" destId="{334EEA26-14CA-4843-81C1-2951915BF89F}" srcOrd="0" destOrd="0" presId="urn:microsoft.com/office/officeart/2005/8/layout/hierarchy3"/>
    <dgm:cxn modelId="{D40BC0A9-F406-5848-9DAB-4E4F02B1A7A0}" type="presParOf" srcId="{334EEA26-14CA-4843-81C1-2951915BF89F}" destId="{4D15F99C-09FE-7447-A40F-B2AFBA8DA1B3}" srcOrd="0" destOrd="0" presId="urn:microsoft.com/office/officeart/2005/8/layout/hierarchy3"/>
    <dgm:cxn modelId="{304D3D5C-A730-2942-A10E-181162A93356}" type="presParOf" srcId="{4D15F99C-09FE-7447-A40F-B2AFBA8DA1B3}" destId="{540F7435-FDBD-4A49-87A8-5C51E216F6AE}" srcOrd="0" destOrd="0" presId="urn:microsoft.com/office/officeart/2005/8/layout/hierarchy3"/>
    <dgm:cxn modelId="{EAEDF087-BD13-A743-8840-227B7D094D36}" type="presParOf" srcId="{4D15F99C-09FE-7447-A40F-B2AFBA8DA1B3}" destId="{24F9A201-593A-EB45-B35C-41D57B39AF4B}" srcOrd="1" destOrd="0" presId="urn:microsoft.com/office/officeart/2005/8/layout/hierarchy3"/>
    <dgm:cxn modelId="{6DF348DE-A031-3B4D-AA55-E6D5F19286E4}" type="presParOf" srcId="{334EEA26-14CA-4843-81C1-2951915BF89F}" destId="{01C424E1-2F78-B848-AD1A-ED113BBECF80}" srcOrd="1" destOrd="0" presId="urn:microsoft.com/office/officeart/2005/8/layout/hierarchy3"/>
    <dgm:cxn modelId="{41CE2070-C2D3-7D47-965F-E194699D0FF7}" type="presParOf" srcId="{01C424E1-2F78-B848-AD1A-ED113BBECF80}" destId="{1B1E15EF-DD9D-AD41-9174-290A530A046E}" srcOrd="0" destOrd="0" presId="urn:microsoft.com/office/officeart/2005/8/layout/hierarchy3"/>
    <dgm:cxn modelId="{97122466-F8F1-2944-A362-33DAB2CEBA43}" type="presParOf" srcId="{01C424E1-2F78-B848-AD1A-ED113BBECF80}" destId="{082D0FB0-C8A8-AE49-B242-3556D69193D3}"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FDF7438-9F9A-4B09-86CE-913C6BC24870}" type="doc">
      <dgm:prSet loTypeId="urn:microsoft.com/office/officeart/2005/8/layout/vProcess5" loCatId="process" qsTypeId="urn:microsoft.com/office/officeart/2005/8/quickstyle/simple4" qsCatId="simple" csTypeId="urn:microsoft.com/office/officeart/2005/8/colors/colorful2" csCatId="colorful" phldr="1"/>
      <dgm:spPr/>
      <dgm:t>
        <a:bodyPr/>
        <a:lstStyle/>
        <a:p>
          <a:endParaRPr lang="en-US"/>
        </a:p>
      </dgm:t>
    </dgm:pt>
    <dgm:pt modelId="{3ECEE2AA-AF5F-4BB0-9B70-7A1E2D602E09}">
      <dgm:prSet/>
      <dgm:spPr/>
      <dgm:t>
        <a:bodyPr/>
        <a:lstStyle/>
        <a:p>
          <a:pPr algn="ctr"/>
          <a:r>
            <a:rPr lang="en-US" dirty="0"/>
            <a:t>Customer value</a:t>
          </a:r>
        </a:p>
      </dgm:t>
    </dgm:pt>
    <dgm:pt modelId="{B1DA007C-D236-4AAA-85DD-D2DD620B0F6F}" type="parTrans" cxnId="{FB05FB7F-4D58-45AC-8807-E15B9C5CB762}">
      <dgm:prSet/>
      <dgm:spPr/>
      <dgm:t>
        <a:bodyPr/>
        <a:lstStyle/>
        <a:p>
          <a:endParaRPr lang="en-US"/>
        </a:p>
      </dgm:t>
    </dgm:pt>
    <dgm:pt modelId="{34B17DBC-8A65-4535-AA92-49814F0D69F3}" type="sibTrans" cxnId="{FB05FB7F-4D58-45AC-8807-E15B9C5CB762}">
      <dgm:prSet/>
      <dgm:spPr/>
      <dgm:t>
        <a:bodyPr/>
        <a:lstStyle/>
        <a:p>
          <a:endParaRPr lang="en-US"/>
        </a:p>
      </dgm:t>
    </dgm:pt>
    <dgm:pt modelId="{D0C5D0BB-B179-48C3-BBEE-3D44E2F752FC}">
      <dgm:prSet/>
      <dgm:spPr/>
      <dgm:t>
        <a:bodyPr/>
        <a:lstStyle/>
        <a:p>
          <a:pPr algn="ctr"/>
          <a:r>
            <a:rPr lang="en-US" dirty="0"/>
            <a:t>Organization strategy</a:t>
          </a:r>
        </a:p>
      </dgm:t>
    </dgm:pt>
    <dgm:pt modelId="{198B9458-F39B-419A-BAC5-4D2792CC4B89}" type="parTrans" cxnId="{D93F124C-235C-47AE-81E3-7F486E297F03}">
      <dgm:prSet/>
      <dgm:spPr/>
      <dgm:t>
        <a:bodyPr/>
        <a:lstStyle/>
        <a:p>
          <a:endParaRPr lang="en-US"/>
        </a:p>
      </dgm:t>
    </dgm:pt>
    <dgm:pt modelId="{E230B6F7-2678-48CD-AD05-2F1B21E2ECEA}" type="sibTrans" cxnId="{D93F124C-235C-47AE-81E3-7F486E297F03}">
      <dgm:prSet/>
      <dgm:spPr/>
      <dgm:t>
        <a:bodyPr/>
        <a:lstStyle/>
        <a:p>
          <a:endParaRPr lang="en-US"/>
        </a:p>
      </dgm:t>
    </dgm:pt>
    <dgm:pt modelId="{4C558EE6-75FD-4353-A304-0E0BEBD53440}">
      <dgm:prSet/>
      <dgm:spPr/>
      <dgm:t>
        <a:bodyPr/>
        <a:lstStyle/>
        <a:p>
          <a:pPr algn="ctr"/>
          <a:r>
            <a:rPr lang="en-US" dirty="0"/>
            <a:t>Product strategy</a:t>
          </a:r>
        </a:p>
      </dgm:t>
    </dgm:pt>
    <dgm:pt modelId="{8A60FE9E-8E49-43C8-853B-B96206C71B9F}" type="parTrans" cxnId="{8E5B5215-27A5-47B7-95A7-08D43804216C}">
      <dgm:prSet/>
      <dgm:spPr/>
      <dgm:t>
        <a:bodyPr/>
        <a:lstStyle/>
        <a:p>
          <a:endParaRPr lang="en-US"/>
        </a:p>
      </dgm:t>
    </dgm:pt>
    <dgm:pt modelId="{3E9BBA6C-2CD1-4C5C-9CEB-7D77D0E8F3C1}" type="sibTrans" cxnId="{8E5B5215-27A5-47B7-95A7-08D43804216C}">
      <dgm:prSet/>
      <dgm:spPr/>
      <dgm:t>
        <a:bodyPr/>
        <a:lstStyle/>
        <a:p>
          <a:endParaRPr lang="en-US"/>
        </a:p>
      </dgm:t>
    </dgm:pt>
    <dgm:pt modelId="{0DAE77FC-C572-4A4A-A0D1-C878E8F73E61}">
      <dgm:prSet/>
      <dgm:spPr/>
      <dgm:t>
        <a:bodyPr/>
        <a:lstStyle/>
        <a:p>
          <a:pPr algn="ctr"/>
          <a:r>
            <a:rPr lang="en-US" dirty="0"/>
            <a:t>Technology strategy</a:t>
          </a:r>
        </a:p>
      </dgm:t>
    </dgm:pt>
    <dgm:pt modelId="{E9CCA5DC-9F03-49CD-B15F-F74AF59D1CEE}" type="parTrans" cxnId="{878A434A-078B-422D-A05E-23CE96C46A9E}">
      <dgm:prSet/>
      <dgm:spPr/>
      <dgm:t>
        <a:bodyPr/>
        <a:lstStyle/>
        <a:p>
          <a:endParaRPr lang="en-US"/>
        </a:p>
      </dgm:t>
    </dgm:pt>
    <dgm:pt modelId="{D9D2229E-D869-48C3-9B7A-CB801CFE9BAF}" type="sibTrans" cxnId="{878A434A-078B-422D-A05E-23CE96C46A9E}">
      <dgm:prSet/>
      <dgm:spPr/>
      <dgm:t>
        <a:bodyPr/>
        <a:lstStyle/>
        <a:p>
          <a:endParaRPr lang="en-US"/>
        </a:p>
      </dgm:t>
    </dgm:pt>
    <dgm:pt modelId="{817AE35D-62CA-4F53-A004-32316C96F1BF}">
      <dgm:prSet/>
      <dgm:spPr/>
      <dgm:t>
        <a:bodyPr/>
        <a:lstStyle/>
        <a:p>
          <a:pPr algn="ctr"/>
          <a:r>
            <a:rPr lang="en-US" dirty="0"/>
            <a:t>Infrastructure strategy</a:t>
          </a:r>
        </a:p>
      </dgm:t>
    </dgm:pt>
    <dgm:pt modelId="{45800810-76C4-432F-BF9E-29808CBF2AF1}" type="parTrans" cxnId="{B36B5642-4E65-4C05-87DD-57C583C7FC88}">
      <dgm:prSet/>
      <dgm:spPr/>
      <dgm:t>
        <a:bodyPr/>
        <a:lstStyle/>
        <a:p>
          <a:endParaRPr lang="en-US"/>
        </a:p>
      </dgm:t>
    </dgm:pt>
    <dgm:pt modelId="{2E6A39BA-EAFE-469F-BA94-F3FBB0AF7956}" type="sibTrans" cxnId="{B36B5642-4E65-4C05-87DD-57C583C7FC88}">
      <dgm:prSet/>
      <dgm:spPr/>
      <dgm:t>
        <a:bodyPr/>
        <a:lstStyle/>
        <a:p>
          <a:endParaRPr lang="en-US"/>
        </a:p>
      </dgm:t>
    </dgm:pt>
    <dgm:pt modelId="{F1F5CF0A-CB62-BE41-91F3-A7020A0CC104}" type="pres">
      <dgm:prSet presAssocID="{EFDF7438-9F9A-4B09-86CE-913C6BC24870}" presName="outerComposite" presStyleCnt="0">
        <dgm:presLayoutVars>
          <dgm:chMax val="5"/>
          <dgm:dir/>
          <dgm:resizeHandles val="exact"/>
        </dgm:presLayoutVars>
      </dgm:prSet>
      <dgm:spPr/>
    </dgm:pt>
    <dgm:pt modelId="{717D6489-5BFE-6B4B-AF1F-6E81C38B938D}" type="pres">
      <dgm:prSet presAssocID="{EFDF7438-9F9A-4B09-86CE-913C6BC24870}" presName="dummyMaxCanvas" presStyleCnt="0">
        <dgm:presLayoutVars/>
      </dgm:prSet>
      <dgm:spPr/>
    </dgm:pt>
    <dgm:pt modelId="{351584AC-20CB-8549-A403-E83976C71997}" type="pres">
      <dgm:prSet presAssocID="{EFDF7438-9F9A-4B09-86CE-913C6BC24870}" presName="FiveNodes_1" presStyleLbl="node1" presStyleIdx="0" presStyleCnt="5">
        <dgm:presLayoutVars>
          <dgm:bulletEnabled val="1"/>
        </dgm:presLayoutVars>
      </dgm:prSet>
      <dgm:spPr/>
    </dgm:pt>
    <dgm:pt modelId="{CD962329-32DF-7944-8A0A-D3DABFECF168}" type="pres">
      <dgm:prSet presAssocID="{EFDF7438-9F9A-4B09-86CE-913C6BC24870}" presName="FiveNodes_2" presStyleLbl="node1" presStyleIdx="1" presStyleCnt="5">
        <dgm:presLayoutVars>
          <dgm:bulletEnabled val="1"/>
        </dgm:presLayoutVars>
      </dgm:prSet>
      <dgm:spPr/>
    </dgm:pt>
    <dgm:pt modelId="{10B8F49F-BA1F-9549-AC57-20262F706C0C}" type="pres">
      <dgm:prSet presAssocID="{EFDF7438-9F9A-4B09-86CE-913C6BC24870}" presName="FiveNodes_3" presStyleLbl="node1" presStyleIdx="2" presStyleCnt="5">
        <dgm:presLayoutVars>
          <dgm:bulletEnabled val="1"/>
        </dgm:presLayoutVars>
      </dgm:prSet>
      <dgm:spPr/>
    </dgm:pt>
    <dgm:pt modelId="{B60F9434-F3A9-514A-9999-28BBB186E5E0}" type="pres">
      <dgm:prSet presAssocID="{EFDF7438-9F9A-4B09-86CE-913C6BC24870}" presName="FiveNodes_4" presStyleLbl="node1" presStyleIdx="3" presStyleCnt="5">
        <dgm:presLayoutVars>
          <dgm:bulletEnabled val="1"/>
        </dgm:presLayoutVars>
      </dgm:prSet>
      <dgm:spPr/>
    </dgm:pt>
    <dgm:pt modelId="{CD73CFB4-9726-534E-9900-9C621EC851D9}" type="pres">
      <dgm:prSet presAssocID="{EFDF7438-9F9A-4B09-86CE-913C6BC24870}" presName="FiveNodes_5" presStyleLbl="node1" presStyleIdx="4" presStyleCnt="5">
        <dgm:presLayoutVars>
          <dgm:bulletEnabled val="1"/>
        </dgm:presLayoutVars>
      </dgm:prSet>
      <dgm:spPr/>
    </dgm:pt>
    <dgm:pt modelId="{A92CA313-FABE-FB42-A785-75F01EF6FD45}" type="pres">
      <dgm:prSet presAssocID="{EFDF7438-9F9A-4B09-86CE-913C6BC24870}" presName="FiveConn_1-2" presStyleLbl="fgAccFollowNode1" presStyleIdx="0" presStyleCnt="4">
        <dgm:presLayoutVars>
          <dgm:bulletEnabled val="1"/>
        </dgm:presLayoutVars>
      </dgm:prSet>
      <dgm:spPr/>
    </dgm:pt>
    <dgm:pt modelId="{B47DBE72-D9EA-E149-A67B-8C78A5DB8CD4}" type="pres">
      <dgm:prSet presAssocID="{EFDF7438-9F9A-4B09-86CE-913C6BC24870}" presName="FiveConn_2-3" presStyleLbl="fgAccFollowNode1" presStyleIdx="1" presStyleCnt="4">
        <dgm:presLayoutVars>
          <dgm:bulletEnabled val="1"/>
        </dgm:presLayoutVars>
      </dgm:prSet>
      <dgm:spPr/>
    </dgm:pt>
    <dgm:pt modelId="{8A1EA439-0181-6E44-B417-8890D00B6B28}" type="pres">
      <dgm:prSet presAssocID="{EFDF7438-9F9A-4B09-86CE-913C6BC24870}" presName="FiveConn_3-4" presStyleLbl="fgAccFollowNode1" presStyleIdx="2" presStyleCnt="4">
        <dgm:presLayoutVars>
          <dgm:bulletEnabled val="1"/>
        </dgm:presLayoutVars>
      </dgm:prSet>
      <dgm:spPr/>
    </dgm:pt>
    <dgm:pt modelId="{76A41E41-F5E0-2841-A6EF-65FA9DECCD8C}" type="pres">
      <dgm:prSet presAssocID="{EFDF7438-9F9A-4B09-86CE-913C6BC24870}" presName="FiveConn_4-5" presStyleLbl="fgAccFollowNode1" presStyleIdx="3" presStyleCnt="4">
        <dgm:presLayoutVars>
          <dgm:bulletEnabled val="1"/>
        </dgm:presLayoutVars>
      </dgm:prSet>
      <dgm:spPr/>
    </dgm:pt>
    <dgm:pt modelId="{995ED48B-2F96-6B4A-8294-C3460D03AD85}" type="pres">
      <dgm:prSet presAssocID="{EFDF7438-9F9A-4B09-86CE-913C6BC24870}" presName="FiveNodes_1_text" presStyleLbl="node1" presStyleIdx="4" presStyleCnt="5">
        <dgm:presLayoutVars>
          <dgm:bulletEnabled val="1"/>
        </dgm:presLayoutVars>
      </dgm:prSet>
      <dgm:spPr/>
    </dgm:pt>
    <dgm:pt modelId="{C8E8260D-DB75-1B4B-AD5E-8BA749122E23}" type="pres">
      <dgm:prSet presAssocID="{EFDF7438-9F9A-4B09-86CE-913C6BC24870}" presName="FiveNodes_2_text" presStyleLbl="node1" presStyleIdx="4" presStyleCnt="5">
        <dgm:presLayoutVars>
          <dgm:bulletEnabled val="1"/>
        </dgm:presLayoutVars>
      </dgm:prSet>
      <dgm:spPr/>
    </dgm:pt>
    <dgm:pt modelId="{0A17841E-7EBE-C240-93AF-978A7EBDEDBC}" type="pres">
      <dgm:prSet presAssocID="{EFDF7438-9F9A-4B09-86CE-913C6BC24870}" presName="FiveNodes_3_text" presStyleLbl="node1" presStyleIdx="4" presStyleCnt="5">
        <dgm:presLayoutVars>
          <dgm:bulletEnabled val="1"/>
        </dgm:presLayoutVars>
      </dgm:prSet>
      <dgm:spPr/>
    </dgm:pt>
    <dgm:pt modelId="{C66036C5-AAA3-D843-A4BE-D5C1A9C3CF50}" type="pres">
      <dgm:prSet presAssocID="{EFDF7438-9F9A-4B09-86CE-913C6BC24870}" presName="FiveNodes_4_text" presStyleLbl="node1" presStyleIdx="4" presStyleCnt="5">
        <dgm:presLayoutVars>
          <dgm:bulletEnabled val="1"/>
        </dgm:presLayoutVars>
      </dgm:prSet>
      <dgm:spPr/>
    </dgm:pt>
    <dgm:pt modelId="{E604519E-F5FC-0C49-8ED4-8CDAC880234D}" type="pres">
      <dgm:prSet presAssocID="{EFDF7438-9F9A-4B09-86CE-913C6BC24870}" presName="FiveNodes_5_text" presStyleLbl="node1" presStyleIdx="4" presStyleCnt="5">
        <dgm:presLayoutVars>
          <dgm:bulletEnabled val="1"/>
        </dgm:presLayoutVars>
      </dgm:prSet>
      <dgm:spPr/>
    </dgm:pt>
  </dgm:ptLst>
  <dgm:cxnLst>
    <dgm:cxn modelId="{4844A407-A709-574D-8FFC-4229BD3E2FAB}" type="presOf" srcId="{E230B6F7-2678-48CD-AD05-2F1B21E2ECEA}" destId="{B47DBE72-D9EA-E149-A67B-8C78A5DB8CD4}" srcOrd="0" destOrd="0" presId="urn:microsoft.com/office/officeart/2005/8/layout/vProcess5"/>
    <dgm:cxn modelId="{7B513708-92D2-9F43-BE30-29D694734909}" type="presOf" srcId="{3ECEE2AA-AF5F-4BB0-9B70-7A1E2D602E09}" destId="{995ED48B-2F96-6B4A-8294-C3460D03AD85}" srcOrd="1" destOrd="0" presId="urn:microsoft.com/office/officeart/2005/8/layout/vProcess5"/>
    <dgm:cxn modelId="{D40A8914-92BE-9A4D-B011-4B15AB87720A}" type="presOf" srcId="{D0C5D0BB-B179-48C3-BBEE-3D44E2F752FC}" destId="{CD962329-32DF-7944-8A0A-D3DABFECF168}" srcOrd="0" destOrd="0" presId="urn:microsoft.com/office/officeart/2005/8/layout/vProcess5"/>
    <dgm:cxn modelId="{8E5B5215-27A5-47B7-95A7-08D43804216C}" srcId="{EFDF7438-9F9A-4B09-86CE-913C6BC24870}" destId="{4C558EE6-75FD-4353-A304-0E0BEBD53440}" srcOrd="2" destOrd="0" parTransId="{8A60FE9E-8E49-43C8-853B-B96206C71B9F}" sibTransId="{3E9BBA6C-2CD1-4C5C-9CEB-7D77D0E8F3C1}"/>
    <dgm:cxn modelId="{9B71E12D-E9E5-FC4D-9822-CD6A3B03E4EB}" type="presOf" srcId="{4C558EE6-75FD-4353-A304-0E0BEBD53440}" destId="{10B8F49F-BA1F-9549-AC57-20262F706C0C}" srcOrd="0" destOrd="0" presId="urn:microsoft.com/office/officeart/2005/8/layout/vProcess5"/>
    <dgm:cxn modelId="{B9DF6438-7820-1249-8EDF-00A3E9693D41}" type="presOf" srcId="{0DAE77FC-C572-4A4A-A0D1-C878E8F73E61}" destId="{B60F9434-F3A9-514A-9999-28BBB186E5E0}" srcOrd="0" destOrd="0" presId="urn:microsoft.com/office/officeart/2005/8/layout/vProcess5"/>
    <dgm:cxn modelId="{C62E7738-CB0B-6647-9014-A45712B73114}" type="presOf" srcId="{817AE35D-62CA-4F53-A004-32316C96F1BF}" destId="{CD73CFB4-9726-534E-9900-9C621EC851D9}" srcOrd="0" destOrd="0" presId="urn:microsoft.com/office/officeart/2005/8/layout/vProcess5"/>
    <dgm:cxn modelId="{B36B5642-4E65-4C05-87DD-57C583C7FC88}" srcId="{EFDF7438-9F9A-4B09-86CE-913C6BC24870}" destId="{817AE35D-62CA-4F53-A004-32316C96F1BF}" srcOrd="4" destOrd="0" parTransId="{45800810-76C4-432F-BF9E-29808CBF2AF1}" sibTransId="{2E6A39BA-EAFE-469F-BA94-F3FBB0AF7956}"/>
    <dgm:cxn modelId="{712F3347-B9E9-A440-8141-FA597ECEBAC6}" type="presOf" srcId="{D9D2229E-D869-48C3-9B7A-CB801CFE9BAF}" destId="{76A41E41-F5E0-2841-A6EF-65FA9DECCD8C}" srcOrd="0" destOrd="0" presId="urn:microsoft.com/office/officeart/2005/8/layout/vProcess5"/>
    <dgm:cxn modelId="{878A434A-078B-422D-A05E-23CE96C46A9E}" srcId="{EFDF7438-9F9A-4B09-86CE-913C6BC24870}" destId="{0DAE77FC-C572-4A4A-A0D1-C878E8F73E61}" srcOrd="3" destOrd="0" parTransId="{E9CCA5DC-9F03-49CD-B15F-F74AF59D1CEE}" sibTransId="{D9D2229E-D869-48C3-9B7A-CB801CFE9BAF}"/>
    <dgm:cxn modelId="{D93F124C-235C-47AE-81E3-7F486E297F03}" srcId="{EFDF7438-9F9A-4B09-86CE-913C6BC24870}" destId="{D0C5D0BB-B179-48C3-BBEE-3D44E2F752FC}" srcOrd="1" destOrd="0" parTransId="{198B9458-F39B-419A-BAC5-4D2792CC4B89}" sibTransId="{E230B6F7-2678-48CD-AD05-2F1B21E2ECEA}"/>
    <dgm:cxn modelId="{AA0D904F-0A30-8845-B37F-CAFA73A89978}" type="presOf" srcId="{D0C5D0BB-B179-48C3-BBEE-3D44E2F752FC}" destId="{C8E8260D-DB75-1B4B-AD5E-8BA749122E23}" srcOrd="1" destOrd="0" presId="urn:microsoft.com/office/officeart/2005/8/layout/vProcess5"/>
    <dgm:cxn modelId="{C6D7B56C-778F-F142-A583-625D0E78159B}" type="presOf" srcId="{0DAE77FC-C572-4A4A-A0D1-C878E8F73E61}" destId="{C66036C5-AAA3-D843-A4BE-D5C1A9C3CF50}" srcOrd="1" destOrd="0" presId="urn:microsoft.com/office/officeart/2005/8/layout/vProcess5"/>
    <dgm:cxn modelId="{FB05FB7F-4D58-45AC-8807-E15B9C5CB762}" srcId="{EFDF7438-9F9A-4B09-86CE-913C6BC24870}" destId="{3ECEE2AA-AF5F-4BB0-9B70-7A1E2D602E09}" srcOrd="0" destOrd="0" parTransId="{B1DA007C-D236-4AAA-85DD-D2DD620B0F6F}" sibTransId="{34B17DBC-8A65-4535-AA92-49814F0D69F3}"/>
    <dgm:cxn modelId="{5DC7F083-E783-3F43-BC90-9B0B71ECE0C8}" type="presOf" srcId="{817AE35D-62CA-4F53-A004-32316C96F1BF}" destId="{E604519E-F5FC-0C49-8ED4-8CDAC880234D}" srcOrd="1" destOrd="0" presId="urn:microsoft.com/office/officeart/2005/8/layout/vProcess5"/>
    <dgm:cxn modelId="{06A80699-B6B0-834D-8E2D-7AFC530D3772}" type="presOf" srcId="{EFDF7438-9F9A-4B09-86CE-913C6BC24870}" destId="{F1F5CF0A-CB62-BE41-91F3-A7020A0CC104}" srcOrd="0" destOrd="0" presId="urn:microsoft.com/office/officeart/2005/8/layout/vProcess5"/>
    <dgm:cxn modelId="{85FF23B3-D213-8842-9A3A-FAAF653361B1}" type="presOf" srcId="{3E9BBA6C-2CD1-4C5C-9CEB-7D77D0E8F3C1}" destId="{8A1EA439-0181-6E44-B417-8890D00B6B28}" srcOrd="0" destOrd="0" presId="urn:microsoft.com/office/officeart/2005/8/layout/vProcess5"/>
    <dgm:cxn modelId="{31A0E5B6-56F2-524C-855D-E6ED94DA4CA4}" type="presOf" srcId="{34B17DBC-8A65-4535-AA92-49814F0D69F3}" destId="{A92CA313-FABE-FB42-A785-75F01EF6FD45}" srcOrd="0" destOrd="0" presId="urn:microsoft.com/office/officeart/2005/8/layout/vProcess5"/>
    <dgm:cxn modelId="{1583D9BD-0BBA-EE4F-81BA-EE47EC6A0D9D}" type="presOf" srcId="{3ECEE2AA-AF5F-4BB0-9B70-7A1E2D602E09}" destId="{351584AC-20CB-8549-A403-E83976C71997}" srcOrd="0" destOrd="0" presId="urn:microsoft.com/office/officeart/2005/8/layout/vProcess5"/>
    <dgm:cxn modelId="{C87FC1CE-5ACA-5F4C-AB0F-BC6AC9110FAE}" type="presOf" srcId="{4C558EE6-75FD-4353-A304-0E0BEBD53440}" destId="{0A17841E-7EBE-C240-93AF-978A7EBDEDBC}" srcOrd="1" destOrd="0" presId="urn:microsoft.com/office/officeart/2005/8/layout/vProcess5"/>
    <dgm:cxn modelId="{4FEB0644-DA9E-0540-AA9D-760FFEC4872E}" type="presParOf" srcId="{F1F5CF0A-CB62-BE41-91F3-A7020A0CC104}" destId="{717D6489-5BFE-6B4B-AF1F-6E81C38B938D}" srcOrd="0" destOrd="0" presId="urn:microsoft.com/office/officeart/2005/8/layout/vProcess5"/>
    <dgm:cxn modelId="{CF915EF2-6F00-F040-AB40-2099708DA3FA}" type="presParOf" srcId="{F1F5CF0A-CB62-BE41-91F3-A7020A0CC104}" destId="{351584AC-20CB-8549-A403-E83976C71997}" srcOrd="1" destOrd="0" presId="urn:microsoft.com/office/officeart/2005/8/layout/vProcess5"/>
    <dgm:cxn modelId="{353D57F9-1179-1641-8996-5756797A2EEA}" type="presParOf" srcId="{F1F5CF0A-CB62-BE41-91F3-A7020A0CC104}" destId="{CD962329-32DF-7944-8A0A-D3DABFECF168}" srcOrd="2" destOrd="0" presId="urn:microsoft.com/office/officeart/2005/8/layout/vProcess5"/>
    <dgm:cxn modelId="{8FE2D711-241B-9545-A7DB-B5699F524F73}" type="presParOf" srcId="{F1F5CF0A-CB62-BE41-91F3-A7020A0CC104}" destId="{10B8F49F-BA1F-9549-AC57-20262F706C0C}" srcOrd="3" destOrd="0" presId="urn:microsoft.com/office/officeart/2005/8/layout/vProcess5"/>
    <dgm:cxn modelId="{2F528AE8-56D5-AF46-95EA-EFCF663EE938}" type="presParOf" srcId="{F1F5CF0A-CB62-BE41-91F3-A7020A0CC104}" destId="{B60F9434-F3A9-514A-9999-28BBB186E5E0}" srcOrd="4" destOrd="0" presId="urn:microsoft.com/office/officeart/2005/8/layout/vProcess5"/>
    <dgm:cxn modelId="{AA9AA63B-0AF0-CF44-AD7F-31147F4F3363}" type="presParOf" srcId="{F1F5CF0A-CB62-BE41-91F3-A7020A0CC104}" destId="{CD73CFB4-9726-534E-9900-9C621EC851D9}" srcOrd="5" destOrd="0" presId="urn:microsoft.com/office/officeart/2005/8/layout/vProcess5"/>
    <dgm:cxn modelId="{11AA2C61-BBC7-E14C-B895-2367CE388B60}" type="presParOf" srcId="{F1F5CF0A-CB62-BE41-91F3-A7020A0CC104}" destId="{A92CA313-FABE-FB42-A785-75F01EF6FD45}" srcOrd="6" destOrd="0" presId="urn:microsoft.com/office/officeart/2005/8/layout/vProcess5"/>
    <dgm:cxn modelId="{83766567-CA76-0F46-8D89-32DAFB339EBF}" type="presParOf" srcId="{F1F5CF0A-CB62-BE41-91F3-A7020A0CC104}" destId="{B47DBE72-D9EA-E149-A67B-8C78A5DB8CD4}" srcOrd="7" destOrd="0" presId="urn:microsoft.com/office/officeart/2005/8/layout/vProcess5"/>
    <dgm:cxn modelId="{C7D3561E-25DA-7141-9753-2F4B8A843256}" type="presParOf" srcId="{F1F5CF0A-CB62-BE41-91F3-A7020A0CC104}" destId="{8A1EA439-0181-6E44-B417-8890D00B6B28}" srcOrd="8" destOrd="0" presId="urn:microsoft.com/office/officeart/2005/8/layout/vProcess5"/>
    <dgm:cxn modelId="{078A4A25-95FB-A54F-901C-CCBEB7A8D0E6}" type="presParOf" srcId="{F1F5CF0A-CB62-BE41-91F3-A7020A0CC104}" destId="{76A41E41-F5E0-2841-A6EF-65FA9DECCD8C}" srcOrd="9" destOrd="0" presId="urn:microsoft.com/office/officeart/2005/8/layout/vProcess5"/>
    <dgm:cxn modelId="{6C0FFA7A-2001-134A-9A3E-1B650A62B78F}" type="presParOf" srcId="{F1F5CF0A-CB62-BE41-91F3-A7020A0CC104}" destId="{995ED48B-2F96-6B4A-8294-C3460D03AD85}" srcOrd="10" destOrd="0" presId="urn:microsoft.com/office/officeart/2005/8/layout/vProcess5"/>
    <dgm:cxn modelId="{9750D7A2-B40D-D541-9111-F0E72E68EA7F}" type="presParOf" srcId="{F1F5CF0A-CB62-BE41-91F3-A7020A0CC104}" destId="{C8E8260D-DB75-1B4B-AD5E-8BA749122E23}" srcOrd="11" destOrd="0" presId="urn:microsoft.com/office/officeart/2005/8/layout/vProcess5"/>
    <dgm:cxn modelId="{D8719E61-DFC1-8D47-AA86-E63448544BC4}" type="presParOf" srcId="{F1F5CF0A-CB62-BE41-91F3-A7020A0CC104}" destId="{0A17841E-7EBE-C240-93AF-978A7EBDEDBC}" srcOrd="12" destOrd="0" presId="urn:microsoft.com/office/officeart/2005/8/layout/vProcess5"/>
    <dgm:cxn modelId="{69269F9E-B034-084D-8665-D98A9ED64142}" type="presParOf" srcId="{F1F5CF0A-CB62-BE41-91F3-A7020A0CC104}" destId="{C66036C5-AAA3-D843-A4BE-D5C1A9C3CF50}" srcOrd="13" destOrd="0" presId="urn:microsoft.com/office/officeart/2005/8/layout/vProcess5"/>
    <dgm:cxn modelId="{685EB80B-40DC-A747-95A6-ED7ED47D7D5A}" type="presParOf" srcId="{F1F5CF0A-CB62-BE41-91F3-A7020A0CC104}" destId="{E604519E-F5FC-0C49-8ED4-8CDAC880234D}"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394399-284A-42C1-9D18-F26F3CD2D35E}" type="doc">
      <dgm:prSet loTypeId="urn:microsoft.com/office/officeart/2016/7/layout/LinearBlockProcessNumbered" loCatId="process" qsTypeId="urn:microsoft.com/office/officeart/2005/8/quickstyle/simple5" qsCatId="simple" csTypeId="urn:microsoft.com/office/officeart/2005/8/colors/colorful1" csCatId="colorful" phldr="1"/>
      <dgm:spPr/>
      <dgm:t>
        <a:bodyPr/>
        <a:lstStyle/>
        <a:p>
          <a:endParaRPr lang="en-US"/>
        </a:p>
      </dgm:t>
    </dgm:pt>
    <dgm:pt modelId="{78CE99F1-356E-458D-8523-D4B611FB5F65}">
      <dgm:prSet/>
      <dgm:spPr/>
      <dgm:t>
        <a:bodyPr/>
        <a:lstStyle/>
        <a:p>
          <a:r>
            <a:rPr lang="en-US"/>
            <a:t>Developer pain points</a:t>
          </a:r>
        </a:p>
      </dgm:t>
    </dgm:pt>
    <dgm:pt modelId="{85A87AC3-F0B1-45E9-A1E4-89B99D5CAE7C}" type="parTrans" cxnId="{29181BDE-56DF-4C21-8A5A-FF43EC11FFB3}">
      <dgm:prSet/>
      <dgm:spPr/>
      <dgm:t>
        <a:bodyPr/>
        <a:lstStyle/>
        <a:p>
          <a:endParaRPr lang="en-US"/>
        </a:p>
      </dgm:t>
    </dgm:pt>
    <dgm:pt modelId="{194F07EF-B414-40FB-B274-1A2BD2251CF5}" type="sibTrans" cxnId="{29181BDE-56DF-4C21-8A5A-FF43EC11FFB3}">
      <dgm:prSet phldrT="01" phldr="0"/>
      <dgm:spPr/>
      <dgm:t>
        <a:bodyPr/>
        <a:lstStyle/>
        <a:p>
          <a:r>
            <a:rPr lang="en-US"/>
            <a:t>01</a:t>
          </a:r>
        </a:p>
      </dgm:t>
    </dgm:pt>
    <dgm:pt modelId="{02A08119-6860-4143-87CE-7CCF87CBC8EF}">
      <dgm:prSet/>
      <dgm:spPr/>
      <dgm:t>
        <a:bodyPr/>
        <a:lstStyle/>
        <a:p>
          <a:r>
            <a:rPr lang="en-US" dirty="0"/>
            <a:t>Risks from cloud misconfiguration</a:t>
          </a:r>
        </a:p>
      </dgm:t>
    </dgm:pt>
    <dgm:pt modelId="{4FCAF60D-10D6-4249-A4AF-B56446777885}" type="parTrans" cxnId="{085971DA-B822-406A-8711-F3747CBAFDCA}">
      <dgm:prSet/>
      <dgm:spPr/>
      <dgm:t>
        <a:bodyPr/>
        <a:lstStyle/>
        <a:p>
          <a:endParaRPr lang="en-US"/>
        </a:p>
      </dgm:t>
    </dgm:pt>
    <dgm:pt modelId="{E9F58703-4B5E-4C31-9731-A1C714BDD5AB}" type="sibTrans" cxnId="{085971DA-B822-406A-8711-F3747CBAFDCA}">
      <dgm:prSet phldrT="02" phldr="0"/>
      <dgm:spPr/>
      <dgm:t>
        <a:bodyPr/>
        <a:lstStyle/>
        <a:p>
          <a:r>
            <a:rPr lang="en-US"/>
            <a:t>02</a:t>
          </a:r>
        </a:p>
      </dgm:t>
    </dgm:pt>
    <dgm:pt modelId="{5074B61C-160F-4257-BB7C-91242C751865}">
      <dgm:prSet/>
      <dgm:spPr/>
      <dgm:t>
        <a:bodyPr/>
        <a:lstStyle/>
        <a:p>
          <a:r>
            <a:rPr lang="en-US" dirty="0"/>
            <a:t>Business strategy alignment</a:t>
          </a:r>
        </a:p>
      </dgm:t>
    </dgm:pt>
    <dgm:pt modelId="{326AEFB2-9EAD-46CE-B6F4-90237DBCDD47}" type="parTrans" cxnId="{C7D24C41-D743-4780-A879-EA6BF3C12E03}">
      <dgm:prSet/>
      <dgm:spPr/>
      <dgm:t>
        <a:bodyPr/>
        <a:lstStyle/>
        <a:p>
          <a:endParaRPr lang="en-US"/>
        </a:p>
      </dgm:t>
    </dgm:pt>
    <dgm:pt modelId="{D07C46B6-F574-4E37-B3C1-15265CC25E29}" type="sibTrans" cxnId="{C7D24C41-D743-4780-A879-EA6BF3C12E03}">
      <dgm:prSet phldrT="03" phldr="0"/>
      <dgm:spPr/>
      <dgm:t>
        <a:bodyPr/>
        <a:lstStyle/>
        <a:p>
          <a:r>
            <a:rPr lang="en-US"/>
            <a:t>03</a:t>
          </a:r>
        </a:p>
      </dgm:t>
    </dgm:pt>
    <dgm:pt modelId="{B13524B7-E456-E542-9BFC-02997EF708E7}" type="pres">
      <dgm:prSet presAssocID="{35394399-284A-42C1-9D18-F26F3CD2D35E}" presName="Name0" presStyleCnt="0">
        <dgm:presLayoutVars>
          <dgm:animLvl val="lvl"/>
          <dgm:resizeHandles val="exact"/>
        </dgm:presLayoutVars>
      </dgm:prSet>
      <dgm:spPr/>
    </dgm:pt>
    <dgm:pt modelId="{4012F40A-AB41-204F-84E1-66751C0CA37C}" type="pres">
      <dgm:prSet presAssocID="{78CE99F1-356E-458D-8523-D4B611FB5F65}" presName="compositeNode" presStyleCnt="0">
        <dgm:presLayoutVars>
          <dgm:bulletEnabled val="1"/>
        </dgm:presLayoutVars>
      </dgm:prSet>
      <dgm:spPr/>
    </dgm:pt>
    <dgm:pt modelId="{40110482-CCB9-3944-BD32-A7E7553F6577}" type="pres">
      <dgm:prSet presAssocID="{78CE99F1-356E-458D-8523-D4B611FB5F65}" presName="bgRect" presStyleLbl="alignNode1" presStyleIdx="0" presStyleCnt="3"/>
      <dgm:spPr/>
    </dgm:pt>
    <dgm:pt modelId="{3C6542CF-89BC-1C4B-B531-5B00AAEF0865}" type="pres">
      <dgm:prSet presAssocID="{194F07EF-B414-40FB-B274-1A2BD2251CF5}" presName="sibTransNodeRect" presStyleLbl="alignNode1" presStyleIdx="0" presStyleCnt="3">
        <dgm:presLayoutVars>
          <dgm:chMax val="0"/>
          <dgm:bulletEnabled val="1"/>
        </dgm:presLayoutVars>
      </dgm:prSet>
      <dgm:spPr/>
    </dgm:pt>
    <dgm:pt modelId="{F4A5F001-2AD7-404C-AE4D-A328BE04E5F6}" type="pres">
      <dgm:prSet presAssocID="{78CE99F1-356E-458D-8523-D4B611FB5F65}" presName="nodeRect" presStyleLbl="alignNode1" presStyleIdx="0" presStyleCnt="3">
        <dgm:presLayoutVars>
          <dgm:bulletEnabled val="1"/>
        </dgm:presLayoutVars>
      </dgm:prSet>
      <dgm:spPr/>
    </dgm:pt>
    <dgm:pt modelId="{49BF7FE3-D5F1-E544-8BFE-B2B5B4B9C1FD}" type="pres">
      <dgm:prSet presAssocID="{194F07EF-B414-40FB-B274-1A2BD2251CF5}" presName="sibTrans" presStyleCnt="0"/>
      <dgm:spPr/>
    </dgm:pt>
    <dgm:pt modelId="{D59A20DB-E2C0-CB48-BFB5-63B3BDC83520}" type="pres">
      <dgm:prSet presAssocID="{02A08119-6860-4143-87CE-7CCF87CBC8EF}" presName="compositeNode" presStyleCnt="0">
        <dgm:presLayoutVars>
          <dgm:bulletEnabled val="1"/>
        </dgm:presLayoutVars>
      </dgm:prSet>
      <dgm:spPr/>
    </dgm:pt>
    <dgm:pt modelId="{BE9D5B87-ACE5-2340-AB97-F7B742949F4A}" type="pres">
      <dgm:prSet presAssocID="{02A08119-6860-4143-87CE-7CCF87CBC8EF}" presName="bgRect" presStyleLbl="alignNode1" presStyleIdx="1" presStyleCnt="3"/>
      <dgm:spPr/>
    </dgm:pt>
    <dgm:pt modelId="{2D839268-DB95-C249-9F05-A60319375CB2}" type="pres">
      <dgm:prSet presAssocID="{E9F58703-4B5E-4C31-9731-A1C714BDD5AB}" presName="sibTransNodeRect" presStyleLbl="alignNode1" presStyleIdx="1" presStyleCnt="3">
        <dgm:presLayoutVars>
          <dgm:chMax val="0"/>
          <dgm:bulletEnabled val="1"/>
        </dgm:presLayoutVars>
      </dgm:prSet>
      <dgm:spPr/>
    </dgm:pt>
    <dgm:pt modelId="{728DE114-2E81-BF46-9BC5-743B77053B47}" type="pres">
      <dgm:prSet presAssocID="{02A08119-6860-4143-87CE-7CCF87CBC8EF}" presName="nodeRect" presStyleLbl="alignNode1" presStyleIdx="1" presStyleCnt="3">
        <dgm:presLayoutVars>
          <dgm:bulletEnabled val="1"/>
        </dgm:presLayoutVars>
      </dgm:prSet>
      <dgm:spPr/>
    </dgm:pt>
    <dgm:pt modelId="{D4F59470-A206-7545-95CA-53C7DF510A48}" type="pres">
      <dgm:prSet presAssocID="{E9F58703-4B5E-4C31-9731-A1C714BDD5AB}" presName="sibTrans" presStyleCnt="0"/>
      <dgm:spPr/>
    </dgm:pt>
    <dgm:pt modelId="{EA052577-55BF-8F44-B04C-FA9EB15D4A66}" type="pres">
      <dgm:prSet presAssocID="{5074B61C-160F-4257-BB7C-91242C751865}" presName="compositeNode" presStyleCnt="0">
        <dgm:presLayoutVars>
          <dgm:bulletEnabled val="1"/>
        </dgm:presLayoutVars>
      </dgm:prSet>
      <dgm:spPr/>
    </dgm:pt>
    <dgm:pt modelId="{0B55E01C-8C1D-2C45-93BD-D911AF83AFB9}" type="pres">
      <dgm:prSet presAssocID="{5074B61C-160F-4257-BB7C-91242C751865}" presName="bgRect" presStyleLbl="alignNode1" presStyleIdx="2" presStyleCnt="3"/>
      <dgm:spPr/>
    </dgm:pt>
    <dgm:pt modelId="{2058718D-B421-AD43-83D1-5C64B6F5DDB6}" type="pres">
      <dgm:prSet presAssocID="{D07C46B6-F574-4E37-B3C1-15265CC25E29}" presName="sibTransNodeRect" presStyleLbl="alignNode1" presStyleIdx="2" presStyleCnt="3">
        <dgm:presLayoutVars>
          <dgm:chMax val="0"/>
          <dgm:bulletEnabled val="1"/>
        </dgm:presLayoutVars>
      </dgm:prSet>
      <dgm:spPr/>
    </dgm:pt>
    <dgm:pt modelId="{921E0927-F7D9-7A4E-8E74-8060131042CC}" type="pres">
      <dgm:prSet presAssocID="{5074B61C-160F-4257-BB7C-91242C751865}" presName="nodeRect" presStyleLbl="alignNode1" presStyleIdx="2" presStyleCnt="3">
        <dgm:presLayoutVars>
          <dgm:bulletEnabled val="1"/>
        </dgm:presLayoutVars>
      </dgm:prSet>
      <dgm:spPr/>
    </dgm:pt>
  </dgm:ptLst>
  <dgm:cxnLst>
    <dgm:cxn modelId="{5F1E2205-5EFE-4949-8999-AFCD48198D7F}" type="presOf" srcId="{5074B61C-160F-4257-BB7C-91242C751865}" destId="{921E0927-F7D9-7A4E-8E74-8060131042CC}" srcOrd="1" destOrd="0" presId="urn:microsoft.com/office/officeart/2016/7/layout/LinearBlockProcessNumbered"/>
    <dgm:cxn modelId="{9E44770F-CAC1-3E46-BC09-3DD0E6691BF5}" type="presOf" srcId="{02A08119-6860-4143-87CE-7CCF87CBC8EF}" destId="{728DE114-2E81-BF46-9BC5-743B77053B47}" srcOrd="1" destOrd="0" presId="urn:microsoft.com/office/officeart/2016/7/layout/LinearBlockProcessNumbered"/>
    <dgm:cxn modelId="{C7D24C41-D743-4780-A879-EA6BF3C12E03}" srcId="{35394399-284A-42C1-9D18-F26F3CD2D35E}" destId="{5074B61C-160F-4257-BB7C-91242C751865}" srcOrd="2" destOrd="0" parTransId="{326AEFB2-9EAD-46CE-B6F4-90237DBCDD47}" sibTransId="{D07C46B6-F574-4E37-B3C1-15265CC25E29}"/>
    <dgm:cxn modelId="{59C74C58-8DFB-B942-BE98-DDC0F6E0B79B}" type="presOf" srcId="{35394399-284A-42C1-9D18-F26F3CD2D35E}" destId="{B13524B7-E456-E542-9BFC-02997EF708E7}" srcOrd="0" destOrd="0" presId="urn:microsoft.com/office/officeart/2016/7/layout/LinearBlockProcessNumbered"/>
    <dgm:cxn modelId="{3E3F8860-006D-4541-A0E3-EE3542F50C95}" type="presOf" srcId="{78CE99F1-356E-458D-8523-D4B611FB5F65}" destId="{F4A5F001-2AD7-404C-AE4D-A328BE04E5F6}" srcOrd="1" destOrd="0" presId="urn:microsoft.com/office/officeart/2016/7/layout/LinearBlockProcessNumbered"/>
    <dgm:cxn modelId="{DCA04F83-C682-F94A-8843-58AB6F0AC7A9}" type="presOf" srcId="{78CE99F1-356E-458D-8523-D4B611FB5F65}" destId="{40110482-CCB9-3944-BD32-A7E7553F6577}" srcOrd="0" destOrd="0" presId="urn:microsoft.com/office/officeart/2016/7/layout/LinearBlockProcessNumbered"/>
    <dgm:cxn modelId="{F3E37B83-29DD-E84E-9EB9-A16FA5CD338D}" type="presOf" srcId="{194F07EF-B414-40FB-B274-1A2BD2251CF5}" destId="{3C6542CF-89BC-1C4B-B531-5B00AAEF0865}" srcOrd="0" destOrd="0" presId="urn:microsoft.com/office/officeart/2016/7/layout/LinearBlockProcessNumbered"/>
    <dgm:cxn modelId="{B1CFC0B4-9C75-0742-A3B0-53406F7E0D64}" type="presOf" srcId="{D07C46B6-F574-4E37-B3C1-15265CC25E29}" destId="{2058718D-B421-AD43-83D1-5C64B6F5DDB6}" srcOrd="0" destOrd="0" presId="urn:microsoft.com/office/officeart/2016/7/layout/LinearBlockProcessNumbered"/>
    <dgm:cxn modelId="{085971DA-B822-406A-8711-F3747CBAFDCA}" srcId="{35394399-284A-42C1-9D18-F26F3CD2D35E}" destId="{02A08119-6860-4143-87CE-7CCF87CBC8EF}" srcOrd="1" destOrd="0" parTransId="{4FCAF60D-10D6-4249-A4AF-B56446777885}" sibTransId="{E9F58703-4B5E-4C31-9731-A1C714BDD5AB}"/>
    <dgm:cxn modelId="{FB129CDB-CD03-274E-B2C9-5B2EE2CDF61D}" type="presOf" srcId="{E9F58703-4B5E-4C31-9731-A1C714BDD5AB}" destId="{2D839268-DB95-C249-9F05-A60319375CB2}" srcOrd="0" destOrd="0" presId="urn:microsoft.com/office/officeart/2016/7/layout/LinearBlockProcessNumbered"/>
    <dgm:cxn modelId="{9147F9DB-5E81-2A43-8FFE-3BDEE97165BF}" type="presOf" srcId="{5074B61C-160F-4257-BB7C-91242C751865}" destId="{0B55E01C-8C1D-2C45-93BD-D911AF83AFB9}" srcOrd="0" destOrd="0" presId="urn:microsoft.com/office/officeart/2016/7/layout/LinearBlockProcessNumbered"/>
    <dgm:cxn modelId="{29181BDE-56DF-4C21-8A5A-FF43EC11FFB3}" srcId="{35394399-284A-42C1-9D18-F26F3CD2D35E}" destId="{78CE99F1-356E-458D-8523-D4B611FB5F65}" srcOrd="0" destOrd="0" parTransId="{85A87AC3-F0B1-45E9-A1E4-89B99D5CAE7C}" sibTransId="{194F07EF-B414-40FB-B274-1A2BD2251CF5}"/>
    <dgm:cxn modelId="{528EC8FA-C422-C944-B953-DCA6CFD3B688}" type="presOf" srcId="{02A08119-6860-4143-87CE-7CCF87CBC8EF}" destId="{BE9D5B87-ACE5-2340-AB97-F7B742949F4A}" srcOrd="0" destOrd="0" presId="urn:microsoft.com/office/officeart/2016/7/layout/LinearBlockProcessNumbered"/>
    <dgm:cxn modelId="{97E8F565-78AE-AB4F-82FC-6D4C1282B9C6}" type="presParOf" srcId="{B13524B7-E456-E542-9BFC-02997EF708E7}" destId="{4012F40A-AB41-204F-84E1-66751C0CA37C}" srcOrd="0" destOrd="0" presId="urn:microsoft.com/office/officeart/2016/7/layout/LinearBlockProcessNumbered"/>
    <dgm:cxn modelId="{F03FA98E-6627-6742-BBD1-DCA533EFDF90}" type="presParOf" srcId="{4012F40A-AB41-204F-84E1-66751C0CA37C}" destId="{40110482-CCB9-3944-BD32-A7E7553F6577}" srcOrd="0" destOrd="0" presId="urn:microsoft.com/office/officeart/2016/7/layout/LinearBlockProcessNumbered"/>
    <dgm:cxn modelId="{E597F060-3E7A-1445-B22F-CB5987EFDDE6}" type="presParOf" srcId="{4012F40A-AB41-204F-84E1-66751C0CA37C}" destId="{3C6542CF-89BC-1C4B-B531-5B00AAEF0865}" srcOrd="1" destOrd="0" presId="urn:microsoft.com/office/officeart/2016/7/layout/LinearBlockProcessNumbered"/>
    <dgm:cxn modelId="{A512930F-2A5D-C84A-B624-4F156066C9FD}" type="presParOf" srcId="{4012F40A-AB41-204F-84E1-66751C0CA37C}" destId="{F4A5F001-2AD7-404C-AE4D-A328BE04E5F6}" srcOrd="2" destOrd="0" presId="urn:microsoft.com/office/officeart/2016/7/layout/LinearBlockProcessNumbered"/>
    <dgm:cxn modelId="{1EBF7F4C-4357-1C4B-AAF6-8790EAA5EB14}" type="presParOf" srcId="{B13524B7-E456-E542-9BFC-02997EF708E7}" destId="{49BF7FE3-D5F1-E544-8BFE-B2B5B4B9C1FD}" srcOrd="1" destOrd="0" presId="urn:microsoft.com/office/officeart/2016/7/layout/LinearBlockProcessNumbered"/>
    <dgm:cxn modelId="{2F81294D-23AD-4E41-B5DD-292D1680C91A}" type="presParOf" srcId="{B13524B7-E456-E542-9BFC-02997EF708E7}" destId="{D59A20DB-E2C0-CB48-BFB5-63B3BDC83520}" srcOrd="2" destOrd="0" presId="urn:microsoft.com/office/officeart/2016/7/layout/LinearBlockProcessNumbered"/>
    <dgm:cxn modelId="{B843BFC4-AB39-574D-B18D-995E45CA5058}" type="presParOf" srcId="{D59A20DB-E2C0-CB48-BFB5-63B3BDC83520}" destId="{BE9D5B87-ACE5-2340-AB97-F7B742949F4A}" srcOrd="0" destOrd="0" presId="urn:microsoft.com/office/officeart/2016/7/layout/LinearBlockProcessNumbered"/>
    <dgm:cxn modelId="{86CED815-1A96-A745-A158-B77786CAE50F}" type="presParOf" srcId="{D59A20DB-E2C0-CB48-BFB5-63B3BDC83520}" destId="{2D839268-DB95-C249-9F05-A60319375CB2}" srcOrd="1" destOrd="0" presId="urn:microsoft.com/office/officeart/2016/7/layout/LinearBlockProcessNumbered"/>
    <dgm:cxn modelId="{59191D0E-6CAE-3441-82F6-62677316CFA7}" type="presParOf" srcId="{D59A20DB-E2C0-CB48-BFB5-63B3BDC83520}" destId="{728DE114-2E81-BF46-9BC5-743B77053B47}" srcOrd="2" destOrd="0" presId="urn:microsoft.com/office/officeart/2016/7/layout/LinearBlockProcessNumbered"/>
    <dgm:cxn modelId="{F1F8214D-09A5-EB40-A71D-BE65221461D8}" type="presParOf" srcId="{B13524B7-E456-E542-9BFC-02997EF708E7}" destId="{D4F59470-A206-7545-95CA-53C7DF510A48}" srcOrd="3" destOrd="0" presId="urn:microsoft.com/office/officeart/2016/7/layout/LinearBlockProcessNumbered"/>
    <dgm:cxn modelId="{048EF9F5-299C-E54C-9A73-9FAA0CF3E81D}" type="presParOf" srcId="{B13524B7-E456-E542-9BFC-02997EF708E7}" destId="{EA052577-55BF-8F44-B04C-FA9EB15D4A66}" srcOrd="4" destOrd="0" presId="urn:microsoft.com/office/officeart/2016/7/layout/LinearBlockProcessNumbered"/>
    <dgm:cxn modelId="{522D7A7A-4AF4-6C47-B456-8578E63AC176}" type="presParOf" srcId="{EA052577-55BF-8F44-B04C-FA9EB15D4A66}" destId="{0B55E01C-8C1D-2C45-93BD-D911AF83AFB9}" srcOrd="0" destOrd="0" presId="urn:microsoft.com/office/officeart/2016/7/layout/LinearBlockProcessNumbered"/>
    <dgm:cxn modelId="{EFCDEB8A-6269-DB44-8C0B-FED1CCB577FA}" type="presParOf" srcId="{EA052577-55BF-8F44-B04C-FA9EB15D4A66}" destId="{2058718D-B421-AD43-83D1-5C64B6F5DDB6}" srcOrd="1" destOrd="0" presId="urn:microsoft.com/office/officeart/2016/7/layout/LinearBlockProcessNumbered"/>
    <dgm:cxn modelId="{C141E322-722D-CA40-85D9-9EAEF6F5CF3C}" type="presParOf" srcId="{EA052577-55BF-8F44-B04C-FA9EB15D4A66}" destId="{921E0927-F7D9-7A4E-8E74-8060131042CC}" srcOrd="2" destOrd="0" presId="urn:microsoft.com/office/officeart/2016/7/layout/LinearBlock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A48174-398B-4A40-967E-7D9CED084A3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2C61121-A453-46CC-A50A-1ADA6B58983D}">
      <dgm:prSet/>
      <dgm:spPr/>
      <dgm:t>
        <a:bodyPr/>
        <a:lstStyle/>
        <a:p>
          <a:r>
            <a:rPr lang="en-US" dirty="0"/>
            <a:t>CLI</a:t>
          </a:r>
        </a:p>
      </dgm:t>
    </dgm:pt>
    <dgm:pt modelId="{FC921776-2892-4228-9275-CB0AA3612BBB}" type="parTrans" cxnId="{5DB8E780-2FB1-44CC-83C8-189B70AE99E3}">
      <dgm:prSet/>
      <dgm:spPr/>
      <dgm:t>
        <a:bodyPr/>
        <a:lstStyle/>
        <a:p>
          <a:endParaRPr lang="en-US"/>
        </a:p>
      </dgm:t>
    </dgm:pt>
    <dgm:pt modelId="{0BFDBF34-E8B0-4516-BAC7-6D69E4BD583B}" type="sibTrans" cxnId="{5DB8E780-2FB1-44CC-83C8-189B70AE99E3}">
      <dgm:prSet/>
      <dgm:spPr/>
      <dgm:t>
        <a:bodyPr/>
        <a:lstStyle/>
        <a:p>
          <a:endParaRPr lang="en-US"/>
        </a:p>
      </dgm:t>
    </dgm:pt>
    <dgm:pt modelId="{6E416049-CCFA-4E27-AC6E-2A557B41A388}">
      <dgm:prSet/>
      <dgm:spPr/>
      <dgm:t>
        <a:bodyPr/>
        <a:lstStyle/>
        <a:p>
          <a:r>
            <a:rPr lang="en-US" dirty="0"/>
            <a:t>Console</a:t>
          </a:r>
        </a:p>
      </dgm:t>
    </dgm:pt>
    <dgm:pt modelId="{8A2935F6-282C-4E3C-BAA5-CE763E95DABC}" type="parTrans" cxnId="{820B927F-A194-4F80-A108-AC48B1166956}">
      <dgm:prSet/>
      <dgm:spPr/>
      <dgm:t>
        <a:bodyPr/>
        <a:lstStyle/>
        <a:p>
          <a:endParaRPr lang="en-US"/>
        </a:p>
      </dgm:t>
    </dgm:pt>
    <dgm:pt modelId="{B92E26B8-01A9-407E-937F-300D78AD0AE9}" type="sibTrans" cxnId="{820B927F-A194-4F80-A108-AC48B1166956}">
      <dgm:prSet/>
      <dgm:spPr/>
      <dgm:t>
        <a:bodyPr/>
        <a:lstStyle/>
        <a:p>
          <a:endParaRPr lang="en-US"/>
        </a:p>
      </dgm:t>
    </dgm:pt>
    <dgm:pt modelId="{E66A36F6-3F84-4EC3-A358-513CFCC9C41F}">
      <dgm:prSet/>
      <dgm:spPr/>
      <dgm:t>
        <a:bodyPr/>
        <a:lstStyle/>
        <a:p>
          <a:r>
            <a:rPr lang="en-US" dirty="0"/>
            <a:t>Configuration</a:t>
          </a:r>
        </a:p>
      </dgm:t>
    </dgm:pt>
    <dgm:pt modelId="{3BDC5201-E09C-43E8-97A9-A127375E0855}" type="parTrans" cxnId="{50C0A627-02FE-476F-9324-6647F0682686}">
      <dgm:prSet/>
      <dgm:spPr/>
      <dgm:t>
        <a:bodyPr/>
        <a:lstStyle/>
        <a:p>
          <a:endParaRPr lang="en-US"/>
        </a:p>
      </dgm:t>
    </dgm:pt>
    <dgm:pt modelId="{B1397ACF-CA52-4010-B43F-43C3D4E8C1D8}" type="sibTrans" cxnId="{50C0A627-02FE-476F-9324-6647F0682686}">
      <dgm:prSet/>
      <dgm:spPr/>
      <dgm:t>
        <a:bodyPr/>
        <a:lstStyle/>
        <a:p>
          <a:endParaRPr lang="en-US"/>
        </a:p>
      </dgm:t>
    </dgm:pt>
    <dgm:pt modelId="{2A5A0D4F-C82B-4A4F-9135-AF8BF9A409A1}">
      <dgm:prSet/>
      <dgm:spPr/>
      <dgm:t>
        <a:bodyPr/>
        <a:lstStyle/>
        <a:p>
          <a:r>
            <a:rPr lang="en-US" dirty="0"/>
            <a:t>Did you accidentally run a command twice?</a:t>
          </a:r>
        </a:p>
      </dgm:t>
    </dgm:pt>
    <dgm:pt modelId="{99070245-D758-6B40-8393-A2769336AD2E}" type="parTrans" cxnId="{EC26190B-5E55-8847-8FD9-39DDAEF1C506}">
      <dgm:prSet/>
      <dgm:spPr/>
      <dgm:t>
        <a:bodyPr/>
        <a:lstStyle/>
        <a:p>
          <a:endParaRPr lang="en-US"/>
        </a:p>
      </dgm:t>
    </dgm:pt>
    <dgm:pt modelId="{C43F9553-C486-1440-8040-824AA26FFB38}" type="sibTrans" cxnId="{EC26190B-5E55-8847-8FD9-39DDAEF1C506}">
      <dgm:prSet/>
      <dgm:spPr/>
      <dgm:t>
        <a:bodyPr/>
        <a:lstStyle/>
        <a:p>
          <a:endParaRPr lang="en-US"/>
        </a:p>
      </dgm:t>
    </dgm:pt>
    <dgm:pt modelId="{8985BEF1-9969-0542-8CB7-90877529E564}">
      <dgm:prSet/>
      <dgm:spPr/>
      <dgm:t>
        <a:bodyPr/>
        <a:lstStyle/>
        <a:p>
          <a:r>
            <a:rPr lang="en-US" dirty="0"/>
            <a:t>Did you have difficulty with SSH keys?</a:t>
          </a:r>
        </a:p>
      </dgm:t>
    </dgm:pt>
    <dgm:pt modelId="{A773075E-77CA-954E-863D-4937F5E98450}" type="parTrans" cxnId="{0504D630-3364-7B44-A8AA-B4D1A6120194}">
      <dgm:prSet/>
      <dgm:spPr/>
      <dgm:t>
        <a:bodyPr/>
        <a:lstStyle/>
        <a:p>
          <a:endParaRPr lang="en-US"/>
        </a:p>
      </dgm:t>
    </dgm:pt>
    <dgm:pt modelId="{A2EA7D93-8E73-1D43-A6CC-7E6753E6548C}" type="sibTrans" cxnId="{0504D630-3364-7B44-A8AA-B4D1A6120194}">
      <dgm:prSet/>
      <dgm:spPr/>
      <dgm:t>
        <a:bodyPr/>
        <a:lstStyle/>
        <a:p>
          <a:endParaRPr lang="en-US"/>
        </a:p>
      </dgm:t>
    </dgm:pt>
    <dgm:pt modelId="{7F42FCA6-17B6-B04A-B8BB-7963884C1527}">
      <dgm:prSet/>
      <dgm:spPr/>
      <dgm:t>
        <a:bodyPr/>
        <a:lstStyle/>
        <a:p>
          <a:r>
            <a:rPr lang="en-US" dirty="0"/>
            <a:t>Did you struggle to find the droplets that belonged to your assignment?</a:t>
          </a:r>
        </a:p>
      </dgm:t>
    </dgm:pt>
    <dgm:pt modelId="{7A72919B-0EB8-8F47-B869-D33E35769B45}" type="parTrans" cxnId="{A2CF780C-5C69-2147-B662-ED62448C1EE8}">
      <dgm:prSet/>
      <dgm:spPr/>
      <dgm:t>
        <a:bodyPr/>
        <a:lstStyle/>
        <a:p>
          <a:endParaRPr lang="en-US"/>
        </a:p>
      </dgm:t>
    </dgm:pt>
    <dgm:pt modelId="{ED779A73-2F16-0644-8662-6281D1E714DC}" type="sibTrans" cxnId="{A2CF780C-5C69-2147-B662-ED62448C1EE8}">
      <dgm:prSet/>
      <dgm:spPr/>
      <dgm:t>
        <a:bodyPr/>
        <a:lstStyle/>
        <a:p>
          <a:endParaRPr lang="en-US"/>
        </a:p>
      </dgm:t>
    </dgm:pt>
    <dgm:pt modelId="{AC4678B6-7696-0C4B-B16D-5D0269B6900B}">
      <dgm:prSet/>
      <dgm:spPr/>
      <dgm:t>
        <a:bodyPr/>
        <a:lstStyle/>
        <a:p>
          <a:r>
            <a:rPr lang="en-US" dirty="0"/>
            <a:t>Did you have to hunt around to create resources?</a:t>
          </a:r>
        </a:p>
      </dgm:t>
    </dgm:pt>
    <dgm:pt modelId="{5E6D79F6-6C41-6342-9615-1088F3C720C6}" type="parTrans" cxnId="{0040ED8B-5EB5-184E-A230-9A1F7C6048B0}">
      <dgm:prSet/>
      <dgm:spPr/>
      <dgm:t>
        <a:bodyPr/>
        <a:lstStyle/>
        <a:p>
          <a:endParaRPr lang="en-US"/>
        </a:p>
      </dgm:t>
    </dgm:pt>
    <dgm:pt modelId="{7EDE507B-8BE4-CB41-BB42-9C9160FB9B2E}" type="sibTrans" cxnId="{0040ED8B-5EB5-184E-A230-9A1F7C6048B0}">
      <dgm:prSet/>
      <dgm:spPr/>
      <dgm:t>
        <a:bodyPr/>
        <a:lstStyle/>
        <a:p>
          <a:endParaRPr lang="en-US"/>
        </a:p>
      </dgm:t>
    </dgm:pt>
    <dgm:pt modelId="{128DE515-9762-A540-8B08-65AA6345330F}">
      <dgm:prSet/>
      <dgm:spPr/>
      <dgm:t>
        <a:bodyPr/>
        <a:lstStyle/>
        <a:p>
          <a:r>
            <a:rPr lang="en-US" dirty="0"/>
            <a:t>If I asked you today to recreate the exact VM we spun up, would you be able to do it?</a:t>
          </a:r>
        </a:p>
      </dgm:t>
    </dgm:pt>
    <dgm:pt modelId="{E81F088A-ABE3-F544-B14B-D2220A1E9AF9}" type="parTrans" cxnId="{6369B2F3-16C3-F049-ABD0-3283DB030CC4}">
      <dgm:prSet/>
      <dgm:spPr/>
      <dgm:t>
        <a:bodyPr/>
        <a:lstStyle/>
        <a:p>
          <a:endParaRPr lang="en-US"/>
        </a:p>
      </dgm:t>
    </dgm:pt>
    <dgm:pt modelId="{F24FD2A0-3EAE-8B4C-96E3-EDBA9AD93103}" type="sibTrans" cxnId="{6369B2F3-16C3-F049-ABD0-3283DB030CC4}">
      <dgm:prSet/>
      <dgm:spPr/>
      <dgm:t>
        <a:bodyPr/>
        <a:lstStyle/>
        <a:p>
          <a:endParaRPr lang="en-US"/>
        </a:p>
      </dgm:t>
    </dgm:pt>
    <dgm:pt modelId="{F51894CA-1FB7-924B-8269-94825D624B4E}">
      <dgm:prSet/>
      <dgm:spPr/>
      <dgm:t>
        <a:bodyPr/>
        <a:lstStyle/>
        <a:p>
          <a:r>
            <a:rPr lang="en-US" dirty="0"/>
            <a:t>How much time did you spend installing software on top of the OS and configuring settings before you could launch your </a:t>
          </a:r>
          <a:r>
            <a:rPr lang="en-US" dirty="0" err="1"/>
            <a:t>Jupyter</a:t>
          </a:r>
          <a:r>
            <a:rPr lang="en-US" dirty="0"/>
            <a:t> notebook? </a:t>
          </a:r>
        </a:p>
      </dgm:t>
    </dgm:pt>
    <dgm:pt modelId="{7918C36E-69B3-CC4F-84FA-F61AD14F1B09}" type="parTrans" cxnId="{F984632B-106C-6D42-97E4-CC5565333F3C}">
      <dgm:prSet/>
      <dgm:spPr/>
      <dgm:t>
        <a:bodyPr/>
        <a:lstStyle/>
        <a:p>
          <a:endParaRPr lang="en-US"/>
        </a:p>
      </dgm:t>
    </dgm:pt>
    <dgm:pt modelId="{9AB6E0A8-2BF6-9A4A-9DAF-BE593E336E96}" type="sibTrans" cxnId="{F984632B-106C-6D42-97E4-CC5565333F3C}">
      <dgm:prSet/>
      <dgm:spPr/>
      <dgm:t>
        <a:bodyPr/>
        <a:lstStyle/>
        <a:p>
          <a:endParaRPr lang="en-US"/>
        </a:p>
      </dgm:t>
    </dgm:pt>
    <dgm:pt modelId="{1D190C38-D935-DC42-8702-DFC3CA98CA63}" type="pres">
      <dgm:prSet presAssocID="{4FA48174-398B-4A40-967E-7D9CED084A32}" presName="linear" presStyleCnt="0">
        <dgm:presLayoutVars>
          <dgm:animLvl val="lvl"/>
          <dgm:resizeHandles val="exact"/>
        </dgm:presLayoutVars>
      </dgm:prSet>
      <dgm:spPr/>
    </dgm:pt>
    <dgm:pt modelId="{9233B9F4-87F1-9A49-8ACE-9DEAD225A1F7}" type="pres">
      <dgm:prSet presAssocID="{E2C61121-A453-46CC-A50A-1ADA6B58983D}" presName="parentText" presStyleLbl="node1" presStyleIdx="0" presStyleCnt="3">
        <dgm:presLayoutVars>
          <dgm:chMax val="0"/>
          <dgm:bulletEnabled val="1"/>
        </dgm:presLayoutVars>
      </dgm:prSet>
      <dgm:spPr/>
    </dgm:pt>
    <dgm:pt modelId="{574A8A9F-5B7A-DF41-90C2-6F6021E825F3}" type="pres">
      <dgm:prSet presAssocID="{E2C61121-A453-46CC-A50A-1ADA6B58983D}" presName="childText" presStyleLbl="revTx" presStyleIdx="0" presStyleCnt="3">
        <dgm:presLayoutVars>
          <dgm:bulletEnabled val="1"/>
        </dgm:presLayoutVars>
      </dgm:prSet>
      <dgm:spPr/>
    </dgm:pt>
    <dgm:pt modelId="{C51B59C8-420B-A248-93E9-3AB87E018339}" type="pres">
      <dgm:prSet presAssocID="{6E416049-CCFA-4E27-AC6E-2A557B41A388}" presName="parentText" presStyleLbl="node1" presStyleIdx="1" presStyleCnt="3">
        <dgm:presLayoutVars>
          <dgm:chMax val="0"/>
          <dgm:bulletEnabled val="1"/>
        </dgm:presLayoutVars>
      </dgm:prSet>
      <dgm:spPr/>
    </dgm:pt>
    <dgm:pt modelId="{D7829E66-C83C-DD49-95E2-791158260353}" type="pres">
      <dgm:prSet presAssocID="{6E416049-CCFA-4E27-AC6E-2A557B41A388}" presName="childText" presStyleLbl="revTx" presStyleIdx="1" presStyleCnt="3">
        <dgm:presLayoutVars>
          <dgm:bulletEnabled val="1"/>
        </dgm:presLayoutVars>
      </dgm:prSet>
      <dgm:spPr/>
    </dgm:pt>
    <dgm:pt modelId="{DE70DF62-8FB6-3C40-8E36-15E8D89E73BB}" type="pres">
      <dgm:prSet presAssocID="{E66A36F6-3F84-4EC3-A358-513CFCC9C41F}" presName="parentText" presStyleLbl="node1" presStyleIdx="2" presStyleCnt="3">
        <dgm:presLayoutVars>
          <dgm:chMax val="0"/>
          <dgm:bulletEnabled val="1"/>
        </dgm:presLayoutVars>
      </dgm:prSet>
      <dgm:spPr/>
    </dgm:pt>
    <dgm:pt modelId="{05F21C92-48B8-6047-936E-2910705584AC}" type="pres">
      <dgm:prSet presAssocID="{E66A36F6-3F84-4EC3-A358-513CFCC9C41F}" presName="childText" presStyleLbl="revTx" presStyleIdx="2" presStyleCnt="3">
        <dgm:presLayoutVars>
          <dgm:bulletEnabled val="1"/>
        </dgm:presLayoutVars>
      </dgm:prSet>
      <dgm:spPr/>
    </dgm:pt>
  </dgm:ptLst>
  <dgm:cxnLst>
    <dgm:cxn modelId="{EC26190B-5E55-8847-8FD9-39DDAEF1C506}" srcId="{E2C61121-A453-46CC-A50A-1ADA6B58983D}" destId="{2A5A0D4F-C82B-4A4F-9135-AF8BF9A409A1}" srcOrd="0" destOrd="0" parTransId="{99070245-D758-6B40-8393-A2769336AD2E}" sibTransId="{C43F9553-C486-1440-8040-824AA26FFB38}"/>
    <dgm:cxn modelId="{A2CF780C-5C69-2147-B662-ED62448C1EE8}" srcId="{6E416049-CCFA-4E27-AC6E-2A557B41A388}" destId="{7F42FCA6-17B6-B04A-B8BB-7963884C1527}" srcOrd="0" destOrd="0" parTransId="{7A72919B-0EB8-8F47-B869-D33E35769B45}" sibTransId="{ED779A73-2F16-0644-8662-6281D1E714DC}"/>
    <dgm:cxn modelId="{50C0A627-02FE-476F-9324-6647F0682686}" srcId="{4FA48174-398B-4A40-967E-7D9CED084A32}" destId="{E66A36F6-3F84-4EC3-A358-513CFCC9C41F}" srcOrd="2" destOrd="0" parTransId="{3BDC5201-E09C-43E8-97A9-A127375E0855}" sibTransId="{B1397ACF-CA52-4010-B43F-43C3D4E8C1D8}"/>
    <dgm:cxn modelId="{22D9F728-9FA8-9547-BE01-D7DCB95F86FE}" type="presOf" srcId="{8985BEF1-9969-0542-8CB7-90877529E564}" destId="{574A8A9F-5B7A-DF41-90C2-6F6021E825F3}" srcOrd="0" destOrd="1" presId="urn:microsoft.com/office/officeart/2005/8/layout/vList2"/>
    <dgm:cxn modelId="{F984632B-106C-6D42-97E4-CC5565333F3C}" srcId="{E66A36F6-3F84-4EC3-A358-513CFCC9C41F}" destId="{F51894CA-1FB7-924B-8269-94825D624B4E}" srcOrd="1" destOrd="0" parTransId="{7918C36E-69B3-CC4F-84FA-F61AD14F1B09}" sibTransId="{9AB6E0A8-2BF6-9A4A-9DAF-BE593E336E96}"/>
    <dgm:cxn modelId="{BC12572F-DA74-B748-B257-3BAD2AC1D0DE}" type="presOf" srcId="{E2C61121-A453-46CC-A50A-1ADA6B58983D}" destId="{9233B9F4-87F1-9A49-8ACE-9DEAD225A1F7}" srcOrd="0" destOrd="0" presId="urn:microsoft.com/office/officeart/2005/8/layout/vList2"/>
    <dgm:cxn modelId="{0504D630-3364-7B44-A8AA-B4D1A6120194}" srcId="{E2C61121-A453-46CC-A50A-1ADA6B58983D}" destId="{8985BEF1-9969-0542-8CB7-90877529E564}" srcOrd="1" destOrd="0" parTransId="{A773075E-77CA-954E-863D-4937F5E98450}" sibTransId="{A2EA7D93-8E73-1D43-A6CC-7E6753E6548C}"/>
    <dgm:cxn modelId="{1438EA45-EEED-D444-825F-E8013B0A5013}" type="presOf" srcId="{4FA48174-398B-4A40-967E-7D9CED084A32}" destId="{1D190C38-D935-DC42-8702-DFC3CA98CA63}" srcOrd="0" destOrd="0" presId="urn:microsoft.com/office/officeart/2005/8/layout/vList2"/>
    <dgm:cxn modelId="{A03F1274-6A43-C542-8558-C581D0355D4F}" type="presOf" srcId="{E66A36F6-3F84-4EC3-A358-513CFCC9C41F}" destId="{DE70DF62-8FB6-3C40-8E36-15E8D89E73BB}" srcOrd="0" destOrd="0" presId="urn:microsoft.com/office/officeart/2005/8/layout/vList2"/>
    <dgm:cxn modelId="{820B927F-A194-4F80-A108-AC48B1166956}" srcId="{4FA48174-398B-4A40-967E-7D9CED084A32}" destId="{6E416049-CCFA-4E27-AC6E-2A557B41A388}" srcOrd="1" destOrd="0" parTransId="{8A2935F6-282C-4E3C-BAA5-CE763E95DABC}" sibTransId="{B92E26B8-01A9-407E-937F-300D78AD0AE9}"/>
    <dgm:cxn modelId="{5DB8E780-2FB1-44CC-83C8-189B70AE99E3}" srcId="{4FA48174-398B-4A40-967E-7D9CED084A32}" destId="{E2C61121-A453-46CC-A50A-1ADA6B58983D}" srcOrd="0" destOrd="0" parTransId="{FC921776-2892-4228-9275-CB0AA3612BBB}" sibTransId="{0BFDBF34-E8B0-4516-BAC7-6D69E4BD583B}"/>
    <dgm:cxn modelId="{0040ED8B-5EB5-184E-A230-9A1F7C6048B0}" srcId="{6E416049-CCFA-4E27-AC6E-2A557B41A388}" destId="{AC4678B6-7696-0C4B-B16D-5D0269B6900B}" srcOrd="1" destOrd="0" parTransId="{5E6D79F6-6C41-6342-9615-1088F3C720C6}" sibTransId="{7EDE507B-8BE4-CB41-BB42-9C9160FB9B2E}"/>
    <dgm:cxn modelId="{6EDE0FA1-1610-0C4A-87EC-0F1FAB6E3A70}" type="presOf" srcId="{AC4678B6-7696-0C4B-B16D-5D0269B6900B}" destId="{D7829E66-C83C-DD49-95E2-791158260353}" srcOrd="0" destOrd="1" presId="urn:microsoft.com/office/officeart/2005/8/layout/vList2"/>
    <dgm:cxn modelId="{415F29BE-C841-6741-9F59-390C4BA82E94}" type="presOf" srcId="{2A5A0D4F-C82B-4A4F-9135-AF8BF9A409A1}" destId="{574A8A9F-5B7A-DF41-90C2-6F6021E825F3}" srcOrd="0" destOrd="0" presId="urn:microsoft.com/office/officeart/2005/8/layout/vList2"/>
    <dgm:cxn modelId="{202C4CCC-A852-F647-8D54-67B77AEDF939}" type="presOf" srcId="{F51894CA-1FB7-924B-8269-94825D624B4E}" destId="{05F21C92-48B8-6047-936E-2910705584AC}" srcOrd="0" destOrd="1" presId="urn:microsoft.com/office/officeart/2005/8/layout/vList2"/>
    <dgm:cxn modelId="{7EFA19D1-6302-F04E-BCC3-773D7585C2F3}" type="presOf" srcId="{128DE515-9762-A540-8B08-65AA6345330F}" destId="{05F21C92-48B8-6047-936E-2910705584AC}" srcOrd="0" destOrd="0" presId="urn:microsoft.com/office/officeart/2005/8/layout/vList2"/>
    <dgm:cxn modelId="{3960DAEF-54AA-3A42-83A9-8CC5B3DAE7E9}" type="presOf" srcId="{6E416049-CCFA-4E27-AC6E-2A557B41A388}" destId="{C51B59C8-420B-A248-93E9-3AB87E018339}" srcOrd="0" destOrd="0" presId="urn:microsoft.com/office/officeart/2005/8/layout/vList2"/>
    <dgm:cxn modelId="{6369B2F3-16C3-F049-ABD0-3283DB030CC4}" srcId="{E66A36F6-3F84-4EC3-A358-513CFCC9C41F}" destId="{128DE515-9762-A540-8B08-65AA6345330F}" srcOrd="0" destOrd="0" parTransId="{E81F088A-ABE3-F544-B14B-D2220A1E9AF9}" sibTransId="{F24FD2A0-3EAE-8B4C-96E3-EDBA9AD93103}"/>
    <dgm:cxn modelId="{4B54FEF7-FBC9-D446-86AD-2CA1802BC4CF}" type="presOf" srcId="{7F42FCA6-17B6-B04A-B8BB-7963884C1527}" destId="{D7829E66-C83C-DD49-95E2-791158260353}" srcOrd="0" destOrd="0" presId="urn:microsoft.com/office/officeart/2005/8/layout/vList2"/>
    <dgm:cxn modelId="{E5C4EB1D-3FAB-6646-AEEC-94F4FABBB494}" type="presParOf" srcId="{1D190C38-D935-DC42-8702-DFC3CA98CA63}" destId="{9233B9F4-87F1-9A49-8ACE-9DEAD225A1F7}" srcOrd="0" destOrd="0" presId="urn:microsoft.com/office/officeart/2005/8/layout/vList2"/>
    <dgm:cxn modelId="{AE58DAAE-2190-C04E-8F2A-270CF16202EF}" type="presParOf" srcId="{1D190C38-D935-DC42-8702-DFC3CA98CA63}" destId="{574A8A9F-5B7A-DF41-90C2-6F6021E825F3}" srcOrd="1" destOrd="0" presId="urn:microsoft.com/office/officeart/2005/8/layout/vList2"/>
    <dgm:cxn modelId="{BADE0DAE-CB59-C342-A853-3DF469D7CA37}" type="presParOf" srcId="{1D190C38-D935-DC42-8702-DFC3CA98CA63}" destId="{C51B59C8-420B-A248-93E9-3AB87E018339}" srcOrd="2" destOrd="0" presId="urn:microsoft.com/office/officeart/2005/8/layout/vList2"/>
    <dgm:cxn modelId="{25757704-0DD7-6040-9319-57ECC206902C}" type="presParOf" srcId="{1D190C38-D935-DC42-8702-DFC3CA98CA63}" destId="{D7829E66-C83C-DD49-95E2-791158260353}" srcOrd="3" destOrd="0" presId="urn:microsoft.com/office/officeart/2005/8/layout/vList2"/>
    <dgm:cxn modelId="{4FC71121-1CE1-5546-98F1-F028A314FC25}" type="presParOf" srcId="{1D190C38-D935-DC42-8702-DFC3CA98CA63}" destId="{DE70DF62-8FB6-3C40-8E36-15E8D89E73BB}" srcOrd="4" destOrd="0" presId="urn:microsoft.com/office/officeart/2005/8/layout/vList2"/>
    <dgm:cxn modelId="{FB33E976-D9D1-D047-BE5E-607475AA6877}" type="presParOf" srcId="{1D190C38-D935-DC42-8702-DFC3CA98CA63}" destId="{05F21C92-48B8-6047-936E-2910705584AC}"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67A58FF-4B16-4600-8132-D718DEC5318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8F378A6-8236-4A32-AD28-3FE78FDBD5BF}">
      <dgm:prSet/>
      <dgm:spPr/>
      <dgm:t>
        <a:bodyPr/>
        <a:lstStyle/>
        <a:p>
          <a:r>
            <a:rPr lang="en-US" dirty="0"/>
            <a:t>A new application feature requires a new data processing tool</a:t>
          </a:r>
        </a:p>
      </dgm:t>
    </dgm:pt>
    <dgm:pt modelId="{83FBA569-ED45-4830-829E-69CC2A356969}" type="parTrans" cxnId="{741C74DF-407C-4A2E-A74B-9B152590F60D}">
      <dgm:prSet/>
      <dgm:spPr/>
      <dgm:t>
        <a:bodyPr/>
        <a:lstStyle/>
        <a:p>
          <a:endParaRPr lang="en-US"/>
        </a:p>
      </dgm:t>
    </dgm:pt>
    <dgm:pt modelId="{E7B1DD94-5CCB-4FD9-8CBB-1191A858E617}" type="sibTrans" cxnId="{741C74DF-407C-4A2E-A74B-9B152590F60D}">
      <dgm:prSet/>
      <dgm:spPr/>
      <dgm:t>
        <a:bodyPr/>
        <a:lstStyle/>
        <a:p>
          <a:endParaRPr lang="en-US"/>
        </a:p>
      </dgm:t>
    </dgm:pt>
    <dgm:pt modelId="{3E14B007-7F70-49AF-BFE6-FE3070750671}">
      <dgm:prSet/>
      <dgm:spPr/>
      <dgm:t>
        <a:bodyPr/>
        <a:lstStyle/>
        <a:p>
          <a:r>
            <a:rPr lang="en-US" dirty="0"/>
            <a:t>A new application feature needs you to upgrade to a newer version of a messaging service</a:t>
          </a:r>
        </a:p>
      </dgm:t>
    </dgm:pt>
    <dgm:pt modelId="{B7FADCEA-6649-436B-9B62-86510C284C85}" type="parTrans" cxnId="{DCBAA7FB-8353-450D-8E33-3AC7815296FE}">
      <dgm:prSet/>
      <dgm:spPr/>
      <dgm:t>
        <a:bodyPr/>
        <a:lstStyle/>
        <a:p>
          <a:endParaRPr lang="en-US"/>
        </a:p>
      </dgm:t>
    </dgm:pt>
    <dgm:pt modelId="{CDC07E16-E8B6-486A-AA57-9D2D4AD89536}" type="sibTrans" cxnId="{DCBAA7FB-8353-450D-8E33-3AC7815296FE}">
      <dgm:prSet/>
      <dgm:spPr/>
      <dgm:t>
        <a:bodyPr/>
        <a:lstStyle/>
        <a:p>
          <a:endParaRPr lang="en-US"/>
        </a:p>
      </dgm:t>
    </dgm:pt>
    <dgm:pt modelId="{67083445-20DF-4374-8EEC-C24A9502CC7F}">
      <dgm:prSet/>
      <dgm:spPr/>
      <dgm:t>
        <a:bodyPr/>
        <a:lstStyle/>
        <a:p>
          <a:r>
            <a:rPr lang="en-US" dirty="0"/>
            <a:t>Performance profiling shows that your current architecture is limiting performance. </a:t>
          </a:r>
        </a:p>
      </dgm:t>
    </dgm:pt>
    <dgm:pt modelId="{F3BC3A43-417F-48B8-B5A3-E8B8598AE9E2}" type="parTrans" cxnId="{E00205DC-E496-4CD1-816D-CA815F604A0B}">
      <dgm:prSet/>
      <dgm:spPr/>
      <dgm:t>
        <a:bodyPr/>
        <a:lstStyle/>
        <a:p>
          <a:endParaRPr lang="en-US"/>
        </a:p>
      </dgm:t>
    </dgm:pt>
    <dgm:pt modelId="{10206A14-0A13-4F60-952E-66F3797FBF51}" type="sibTrans" cxnId="{E00205DC-E496-4CD1-816D-CA815F604A0B}">
      <dgm:prSet/>
      <dgm:spPr/>
      <dgm:t>
        <a:bodyPr/>
        <a:lstStyle/>
        <a:p>
          <a:endParaRPr lang="en-US"/>
        </a:p>
      </dgm:t>
    </dgm:pt>
    <dgm:pt modelId="{E096A30A-3103-4025-A85B-5905770C6B25}">
      <dgm:prSet/>
      <dgm:spPr/>
      <dgm:t>
        <a:bodyPr/>
        <a:lstStyle/>
        <a:p>
          <a:r>
            <a:rPr lang="en-US" dirty="0"/>
            <a:t>You need to redeploy applications globally</a:t>
          </a:r>
        </a:p>
      </dgm:t>
    </dgm:pt>
    <dgm:pt modelId="{A75E1851-A4FA-4240-A816-80428ACA224D}" type="parTrans" cxnId="{C910E421-7248-4D1F-AF2A-2DC40533DA40}">
      <dgm:prSet/>
      <dgm:spPr/>
      <dgm:t>
        <a:bodyPr/>
        <a:lstStyle/>
        <a:p>
          <a:endParaRPr lang="en-US"/>
        </a:p>
      </dgm:t>
    </dgm:pt>
    <dgm:pt modelId="{C34353DA-4639-436D-B69C-C752C8ED86DF}" type="sibTrans" cxnId="{C910E421-7248-4D1F-AF2A-2DC40533DA40}">
      <dgm:prSet/>
      <dgm:spPr/>
      <dgm:t>
        <a:bodyPr/>
        <a:lstStyle/>
        <a:p>
          <a:endParaRPr lang="en-US"/>
        </a:p>
      </dgm:t>
    </dgm:pt>
    <dgm:pt modelId="{2E2C5612-8EE0-4ED1-9067-DAB286BCCC23}">
      <dgm:prSet/>
      <dgm:spPr/>
      <dgm:t>
        <a:bodyPr/>
        <a:lstStyle/>
        <a:p>
          <a:r>
            <a:rPr lang="en-US" dirty="0"/>
            <a:t>A newly announced security vulnerability in system packages for your system.</a:t>
          </a:r>
        </a:p>
      </dgm:t>
    </dgm:pt>
    <dgm:pt modelId="{17227734-3862-4A73-A33E-2C6E1D14CB10}" type="parTrans" cxnId="{CC1A3AF4-3112-4AB8-A427-75E4B4C872AF}">
      <dgm:prSet/>
      <dgm:spPr/>
      <dgm:t>
        <a:bodyPr/>
        <a:lstStyle/>
        <a:p>
          <a:endParaRPr lang="en-US"/>
        </a:p>
      </dgm:t>
    </dgm:pt>
    <dgm:pt modelId="{90336387-B85C-48E8-8DD5-81C8492FF0FF}" type="sibTrans" cxnId="{CC1A3AF4-3112-4AB8-A427-75E4B4C872AF}">
      <dgm:prSet/>
      <dgm:spPr/>
      <dgm:t>
        <a:bodyPr/>
        <a:lstStyle/>
        <a:p>
          <a:endParaRPr lang="en-US"/>
        </a:p>
      </dgm:t>
    </dgm:pt>
    <dgm:pt modelId="{68981F72-B950-42E9-A63F-51ACDC004AEB}">
      <dgm:prSet/>
      <dgm:spPr/>
      <dgm:t>
        <a:bodyPr/>
        <a:lstStyle/>
        <a:p>
          <a:r>
            <a:rPr lang="en-US" dirty="0"/>
            <a:t>You identify a configuration change that improves the performance of your database.</a:t>
          </a:r>
        </a:p>
      </dgm:t>
    </dgm:pt>
    <dgm:pt modelId="{31477F8C-3917-4A53-B091-24FAEB547748}" type="parTrans" cxnId="{7513DABA-BCE1-4A54-8B9A-A20487FD20D8}">
      <dgm:prSet/>
      <dgm:spPr/>
      <dgm:t>
        <a:bodyPr/>
        <a:lstStyle/>
        <a:p>
          <a:endParaRPr lang="en-US"/>
        </a:p>
      </dgm:t>
    </dgm:pt>
    <dgm:pt modelId="{163C073D-30AC-4F1B-AB7E-3E4012526EEC}" type="sibTrans" cxnId="{7513DABA-BCE1-4A54-8B9A-A20487FD20D8}">
      <dgm:prSet/>
      <dgm:spPr/>
      <dgm:t>
        <a:bodyPr/>
        <a:lstStyle/>
        <a:p>
          <a:endParaRPr lang="en-US"/>
        </a:p>
      </dgm:t>
    </dgm:pt>
    <dgm:pt modelId="{4D09799B-D881-2248-AAAC-59D0B7855215}">
      <dgm:prSet/>
      <dgm:spPr/>
      <dgm:t>
        <a:bodyPr/>
        <a:lstStyle/>
        <a:p>
          <a:r>
            <a:rPr lang="en-US"/>
            <a:t>Example Scenarios</a:t>
          </a:r>
          <a:endParaRPr lang="en-US" dirty="0"/>
        </a:p>
      </dgm:t>
    </dgm:pt>
    <dgm:pt modelId="{EFAB7C48-F00F-0147-9202-3B4A2C190AF5}" type="parTrans" cxnId="{7883818B-1EED-6946-BB0F-3366EB67FF86}">
      <dgm:prSet/>
      <dgm:spPr/>
      <dgm:t>
        <a:bodyPr/>
        <a:lstStyle/>
        <a:p>
          <a:endParaRPr lang="en-US"/>
        </a:p>
      </dgm:t>
    </dgm:pt>
    <dgm:pt modelId="{7404A663-B6B5-1B44-87DE-A60173233CEA}" type="sibTrans" cxnId="{7883818B-1EED-6946-BB0F-3366EB67FF86}">
      <dgm:prSet/>
      <dgm:spPr/>
      <dgm:t>
        <a:bodyPr/>
        <a:lstStyle/>
        <a:p>
          <a:endParaRPr lang="en-US"/>
        </a:p>
      </dgm:t>
    </dgm:pt>
    <dgm:pt modelId="{B11E82CB-0706-FB4A-8AA1-F78BCD5A6403}" type="pres">
      <dgm:prSet presAssocID="{067A58FF-4B16-4600-8132-D718DEC53180}" presName="vert0" presStyleCnt="0">
        <dgm:presLayoutVars>
          <dgm:dir/>
          <dgm:animOne val="branch"/>
          <dgm:animLvl val="lvl"/>
        </dgm:presLayoutVars>
      </dgm:prSet>
      <dgm:spPr/>
    </dgm:pt>
    <dgm:pt modelId="{2D39BF06-2E59-184A-AA39-2C6A2B238D0A}" type="pres">
      <dgm:prSet presAssocID="{4D09799B-D881-2248-AAAC-59D0B7855215}" presName="thickLine" presStyleLbl="alignNode1" presStyleIdx="0" presStyleCnt="1"/>
      <dgm:spPr/>
    </dgm:pt>
    <dgm:pt modelId="{A810FEA1-AE58-CF46-BF56-8A0125BBE6A6}" type="pres">
      <dgm:prSet presAssocID="{4D09799B-D881-2248-AAAC-59D0B7855215}" presName="horz1" presStyleCnt="0"/>
      <dgm:spPr/>
    </dgm:pt>
    <dgm:pt modelId="{7395E44B-3788-4B49-87F1-6251B95303C7}" type="pres">
      <dgm:prSet presAssocID="{4D09799B-D881-2248-AAAC-59D0B7855215}" presName="tx1" presStyleLbl="revTx" presStyleIdx="0" presStyleCnt="7"/>
      <dgm:spPr/>
    </dgm:pt>
    <dgm:pt modelId="{7B921E06-C554-1D44-B600-063D66C63D35}" type="pres">
      <dgm:prSet presAssocID="{4D09799B-D881-2248-AAAC-59D0B7855215}" presName="vert1" presStyleCnt="0"/>
      <dgm:spPr/>
    </dgm:pt>
    <dgm:pt modelId="{7C51A5A6-B884-9E45-8E47-BC40ABAEF392}" type="pres">
      <dgm:prSet presAssocID="{88F378A6-8236-4A32-AD28-3FE78FDBD5BF}" presName="vertSpace2a" presStyleCnt="0"/>
      <dgm:spPr/>
    </dgm:pt>
    <dgm:pt modelId="{971950CE-3CFC-DF47-B3E3-0D144EA7902A}" type="pres">
      <dgm:prSet presAssocID="{88F378A6-8236-4A32-AD28-3FE78FDBD5BF}" presName="horz2" presStyleCnt="0"/>
      <dgm:spPr/>
    </dgm:pt>
    <dgm:pt modelId="{627DAA7C-76F2-E34E-9BCB-7AFF25C95852}" type="pres">
      <dgm:prSet presAssocID="{88F378A6-8236-4A32-AD28-3FE78FDBD5BF}" presName="horzSpace2" presStyleCnt="0"/>
      <dgm:spPr/>
    </dgm:pt>
    <dgm:pt modelId="{7DA71F59-AD64-8945-9732-F17BC8CC0A2F}" type="pres">
      <dgm:prSet presAssocID="{88F378A6-8236-4A32-AD28-3FE78FDBD5BF}" presName="tx2" presStyleLbl="revTx" presStyleIdx="1" presStyleCnt="7"/>
      <dgm:spPr/>
    </dgm:pt>
    <dgm:pt modelId="{6C7A31BC-84AE-B64A-8FD5-992C5F604F37}" type="pres">
      <dgm:prSet presAssocID="{88F378A6-8236-4A32-AD28-3FE78FDBD5BF}" presName="vert2" presStyleCnt="0"/>
      <dgm:spPr/>
    </dgm:pt>
    <dgm:pt modelId="{DB093407-0010-5744-95D5-1BC24D44B4AB}" type="pres">
      <dgm:prSet presAssocID="{88F378A6-8236-4A32-AD28-3FE78FDBD5BF}" presName="thinLine2b" presStyleLbl="callout" presStyleIdx="0" presStyleCnt="6"/>
      <dgm:spPr/>
    </dgm:pt>
    <dgm:pt modelId="{9BE56AD2-7923-0348-8275-1E5797E39E70}" type="pres">
      <dgm:prSet presAssocID="{88F378A6-8236-4A32-AD28-3FE78FDBD5BF}" presName="vertSpace2b" presStyleCnt="0"/>
      <dgm:spPr/>
    </dgm:pt>
    <dgm:pt modelId="{3986441E-63AC-984D-93A2-1D5221F11F93}" type="pres">
      <dgm:prSet presAssocID="{3E14B007-7F70-49AF-BFE6-FE3070750671}" presName="horz2" presStyleCnt="0"/>
      <dgm:spPr/>
    </dgm:pt>
    <dgm:pt modelId="{D3E08EE8-91C8-3745-9F9C-57FDA4CC4F1B}" type="pres">
      <dgm:prSet presAssocID="{3E14B007-7F70-49AF-BFE6-FE3070750671}" presName="horzSpace2" presStyleCnt="0"/>
      <dgm:spPr/>
    </dgm:pt>
    <dgm:pt modelId="{755F393D-9390-1A4E-9A00-F4CBB1F50C47}" type="pres">
      <dgm:prSet presAssocID="{3E14B007-7F70-49AF-BFE6-FE3070750671}" presName="tx2" presStyleLbl="revTx" presStyleIdx="2" presStyleCnt="7"/>
      <dgm:spPr/>
    </dgm:pt>
    <dgm:pt modelId="{AFE7C516-A768-6E4C-B0EC-95C40FF35D96}" type="pres">
      <dgm:prSet presAssocID="{3E14B007-7F70-49AF-BFE6-FE3070750671}" presName="vert2" presStyleCnt="0"/>
      <dgm:spPr/>
    </dgm:pt>
    <dgm:pt modelId="{5A909C4D-2B5A-0C4E-86D1-34FF835430AE}" type="pres">
      <dgm:prSet presAssocID="{3E14B007-7F70-49AF-BFE6-FE3070750671}" presName="thinLine2b" presStyleLbl="callout" presStyleIdx="1" presStyleCnt="6"/>
      <dgm:spPr/>
    </dgm:pt>
    <dgm:pt modelId="{7B0BCEDD-3B49-C74C-9711-775CBCA447B9}" type="pres">
      <dgm:prSet presAssocID="{3E14B007-7F70-49AF-BFE6-FE3070750671}" presName="vertSpace2b" presStyleCnt="0"/>
      <dgm:spPr/>
    </dgm:pt>
    <dgm:pt modelId="{669AF8E5-7D9F-FA4A-BED2-FFAD58E68B3B}" type="pres">
      <dgm:prSet presAssocID="{67083445-20DF-4374-8EEC-C24A9502CC7F}" presName="horz2" presStyleCnt="0"/>
      <dgm:spPr/>
    </dgm:pt>
    <dgm:pt modelId="{9DB42C6E-96A9-3C43-BCEA-3FE0747CA660}" type="pres">
      <dgm:prSet presAssocID="{67083445-20DF-4374-8EEC-C24A9502CC7F}" presName="horzSpace2" presStyleCnt="0"/>
      <dgm:spPr/>
    </dgm:pt>
    <dgm:pt modelId="{059FC9A5-5C42-E449-AF22-0043472E4073}" type="pres">
      <dgm:prSet presAssocID="{67083445-20DF-4374-8EEC-C24A9502CC7F}" presName="tx2" presStyleLbl="revTx" presStyleIdx="3" presStyleCnt="7"/>
      <dgm:spPr/>
    </dgm:pt>
    <dgm:pt modelId="{8C6ED5C5-49F0-674B-AC9F-A7B1B899D90C}" type="pres">
      <dgm:prSet presAssocID="{67083445-20DF-4374-8EEC-C24A9502CC7F}" presName="vert2" presStyleCnt="0"/>
      <dgm:spPr/>
    </dgm:pt>
    <dgm:pt modelId="{E37447C1-6FDB-6946-84FF-E5F19067C6F9}" type="pres">
      <dgm:prSet presAssocID="{67083445-20DF-4374-8EEC-C24A9502CC7F}" presName="thinLine2b" presStyleLbl="callout" presStyleIdx="2" presStyleCnt="6"/>
      <dgm:spPr/>
    </dgm:pt>
    <dgm:pt modelId="{F616CD4B-A429-814A-80D4-25249588C0EE}" type="pres">
      <dgm:prSet presAssocID="{67083445-20DF-4374-8EEC-C24A9502CC7F}" presName="vertSpace2b" presStyleCnt="0"/>
      <dgm:spPr/>
    </dgm:pt>
    <dgm:pt modelId="{14AD2379-BF4F-5F40-B33F-16DB1ECD1431}" type="pres">
      <dgm:prSet presAssocID="{E096A30A-3103-4025-A85B-5905770C6B25}" presName="horz2" presStyleCnt="0"/>
      <dgm:spPr/>
    </dgm:pt>
    <dgm:pt modelId="{95D0EB0F-ED67-4D4F-AB14-F8F48DC427D9}" type="pres">
      <dgm:prSet presAssocID="{E096A30A-3103-4025-A85B-5905770C6B25}" presName="horzSpace2" presStyleCnt="0"/>
      <dgm:spPr/>
    </dgm:pt>
    <dgm:pt modelId="{30C470CF-C004-7441-AEC6-63C8CAD3BB1B}" type="pres">
      <dgm:prSet presAssocID="{E096A30A-3103-4025-A85B-5905770C6B25}" presName="tx2" presStyleLbl="revTx" presStyleIdx="4" presStyleCnt="7"/>
      <dgm:spPr/>
    </dgm:pt>
    <dgm:pt modelId="{FECA0A18-4E78-134B-B21D-316D864EBF41}" type="pres">
      <dgm:prSet presAssocID="{E096A30A-3103-4025-A85B-5905770C6B25}" presName="vert2" presStyleCnt="0"/>
      <dgm:spPr/>
    </dgm:pt>
    <dgm:pt modelId="{483B030E-D716-4A46-9D31-BA14D160A6DD}" type="pres">
      <dgm:prSet presAssocID="{E096A30A-3103-4025-A85B-5905770C6B25}" presName="thinLine2b" presStyleLbl="callout" presStyleIdx="3" presStyleCnt="6"/>
      <dgm:spPr/>
    </dgm:pt>
    <dgm:pt modelId="{A5E80981-1F6C-E74F-B4CB-A4779CE49074}" type="pres">
      <dgm:prSet presAssocID="{E096A30A-3103-4025-A85B-5905770C6B25}" presName="vertSpace2b" presStyleCnt="0"/>
      <dgm:spPr/>
    </dgm:pt>
    <dgm:pt modelId="{C745D165-8141-4B4B-A9FA-FB00F2CF0504}" type="pres">
      <dgm:prSet presAssocID="{2E2C5612-8EE0-4ED1-9067-DAB286BCCC23}" presName="horz2" presStyleCnt="0"/>
      <dgm:spPr/>
    </dgm:pt>
    <dgm:pt modelId="{3B850518-CAEA-5F4A-8A8D-7848FA14F5A6}" type="pres">
      <dgm:prSet presAssocID="{2E2C5612-8EE0-4ED1-9067-DAB286BCCC23}" presName="horzSpace2" presStyleCnt="0"/>
      <dgm:spPr/>
    </dgm:pt>
    <dgm:pt modelId="{57AD9347-44C1-744B-9DFF-23D535BC8D92}" type="pres">
      <dgm:prSet presAssocID="{2E2C5612-8EE0-4ED1-9067-DAB286BCCC23}" presName="tx2" presStyleLbl="revTx" presStyleIdx="5" presStyleCnt="7"/>
      <dgm:spPr/>
    </dgm:pt>
    <dgm:pt modelId="{DF24A89C-4D8D-D045-8561-1C578B5CD41F}" type="pres">
      <dgm:prSet presAssocID="{2E2C5612-8EE0-4ED1-9067-DAB286BCCC23}" presName="vert2" presStyleCnt="0"/>
      <dgm:spPr/>
    </dgm:pt>
    <dgm:pt modelId="{4607CB86-47C3-3F4E-951A-E322CA1AECB7}" type="pres">
      <dgm:prSet presAssocID="{2E2C5612-8EE0-4ED1-9067-DAB286BCCC23}" presName="thinLine2b" presStyleLbl="callout" presStyleIdx="4" presStyleCnt="6"/>
      <dgm:spPr/>
    </dgm:pt>
    <dgm:pt modelId="{D9B595DD-55C7-5641-90E0-A2242C89076E}" type="pres">
      <dgm:prSet presAssocID="{2E2C5612-8EE0-4ED1-9067-DAB286BCCC23}" presName="vertSpace2b" presStyleCnt="0"/>
      <dgm:spPr/>
    </dgm:pt>
    <dgm:pt modelId="{7A7865EA-9E90-9040-8794-413C04DC363F}" type="pres">
      <dgm:prSet presAssocID="{68981F72-B950-42E9-A63F-51ACDC004AEB}" presName="horz2" presStyleCnt="0"/>
      <dgm:spPr/>
    </dgm:pt>
    <dgm:pt modelId="{8147A249-7B25-234C-B4CC-6F3192329D9A}" type="pres">
      <dgm:prSet presAssocID="{68981F72-B950-42E9-A63F-51ACDC004AEB}" presName="horzSpace2" presStyleCnt="0"/>
      <dgm:spPr/>
    </dgm:pt>
    <dgm:pt modelId="{C8BEC208-1B9D-D94D-886B-E72C4F3889FC}" type="pres">
      <dgm:prSet presAssocID="{68981F72-B950-42E9-A63F-51ACDC004AEB}" presName="tx2" presStyleLbl="revTx" presStyleIdx="6" presStyleCnt="7"/>
      <dgm:spPr/>
    </dgm:pt>
    <dgm:pt modelId="{C76D9BF9-A8F7-9E46-AF48-2B0837D03059}" type="pres">
      <dgm:prSet presAssocID="{68981F72-B950-42E9-A63F-51ACDC004AEB}" presName="vert2" presStyleCnt="0"/>
      <dgm:spPr/>
    </dgm:pt>
    <dgm:pt modelId="{187084FC-3DCE-214A-8599-C52451A25127}" type="pres">
      <dgm:prSet presAssocID="{68981F72-B950-42E9-A63F-51ACDC004AEB}" presName="thinLine2b" presStyleLbl="callout" presStyleIdx="5" presStyleCnt="6"/>
      <dgm:spPr/>
    </dgm:pt>
    <dgm:pt modelId="{1951BE2A-E22F-4F4C-86AB-0D417BE52FA9}" type="pres">
      <dgm:prSet presAssocID="{68981F72-B950-42E9-A63F-51ACDC004AEB}" presName="vertSpace2b" presStyleCnt="0"/>
      <dgm:spPr/>
    </dgm:pt>
  </dgm:ptLst>
  <dgm:cxnLst>
    <dgm:cxn modelId="{C910E421-7248-4D1F-AF2A-2DC40533DA40}" srcId="{4D09799B-D881-2248-AAAC-59D0B7855215}" destId="{E096A30A-3103-4025-A85B-5905770C6B25}" srcOrd="3" destOrd="0" parTransId="{A75E1851-A4FA-4240-A816-80428ACA224D}" sibTransId="{C34353DA-4639-436D-B69C-C752C8ED86DF}"/>
    <dgm:cxn modelId="{43091445-D457-C545-ABCF-E003CCA93205}" type="presOf" srcId="{3E14B007-7F70-49AF-BFE6-FE3070750671}" destId="{755F393D-9390-1A4E-9A00-F4CBB1F50C47}" srcOrd="0" destOrd="0" presId="urn:microsoft.com/office/officeart/2008/layout/LinedList"/>
    <dgm:cxn modelId="{FFA1AD7B-EFDA-7A47-8087-B8A696F2FA5A}" type="presOf" srcId="{2E2C5612-8EE0-4ED1-9067-DAB286BCCC23}" destId="{57AD9347-44C1-744B-9DFF-23D535BC8D92}" srcOrd="0" destOrd="0" presId="urn:microsoft.com/office/officeart/2008/layout/LinedList"/>
    <dgm:cxn modelId="{18C0C37E-3184-3844-B20D-DD3293F5C4AC}" type="presOf" srcId="{88F378A6-8236-4A32-AD28-3FE78FDBD5BF}" destId="{7DA71F59-AD64-8945-9732-F17BC8CC0A2F}" srcOrd="0" destOrd="0" presId="urn:microsoft.com/office/officeart/2008/layout/LinedList"/>
    <dgm:cxn modelId="{7883818B-1EED-6946-BB0F-3366EB67FF86}" srcId="{067A58FF-4B16-4600-8132-D718DEC53180}" destId="{4D09799B-D881-2248-AAAC-59D0B7855215}" srcOrd="0" destOrd="0" parTransId="{EFAB7C48-F00F-0147-9202-3B4A2C190AF5}" sibTransId="{7404A663-B6B5-1B44-87DE-A60173233CEA}"/>
    <dgm:cxn modelId="{F11101AF-5632-6144-92D7-A4C7F35771A6}" type="presOf" srcId="{067A58FF-4B16-4600-8132-D718DEC53180}" destId="{B11E82CB-0706-FB4A-8AA1-F78BCD5A6403}" srcOrd="0" destOrd="0" presId="urn:microsoft.com/office/officeart/2008/layout/LinedList"/>
    <dgm:cxn modelId="{A0ABB5BA-64EC-7B4B-9F57-E42D66182B6C}" type="presOf" srcId="{68981F72-B950-42E9-A63F-51ACDC004AEB}" destId="{C8BEC208-1B9D-D94D-886B-E72C4F3889FC}" srcOrd="0" destOrd="0" presId="urn:microsoft.com/office/officeart/2008/layout/LinedList"/>
    <dgm:cxn modelId="{7513DABA-BCE1-4A54-8B9A-A20487FD20D8}" srcId="{4D09799B-D881-2248-AAAC-59D0B7855215}" destId="{68981F72-B950-42E9-A63F-51ACDC004AEB}" srcOrd="5" destOrd="0" parTransId="{31477F8C-3917-4A53-B091-24FAEB547748}" sibTransId="{163C073D-30AC-4F1B-AB7E-3E4012526EEC}"/>
    <dgm:cxn modelId="{B9D229D4-2706-B248-9D04-DA4EF59316AD}" type="presOf" srcId="{E096A30A-3103-4025-A85B-5905770C6B25}" destId="{30C470CF-C004-7441-AEC6-63C8CAD3BB1B}" srcOrd="0" destOrd="0" presId="urn:microsoft.com/office/officeart/2008/layout/LinedList"/>
    <dgm:cxn modelId="{E00205DC-E496-4CD1-816D-CA815F604A0B}" srcId="{4D09799B-D881-2248-AAAC-59D0B7855215}" destId="{67083445-20DF-4374-8EEC-C24A9502CC7F}" srcOrd="2" destOrd="0" parTransId="{F3BC3A43-417F-48B8-B5A3-E8B8598AE9E2}" sibTransId="{10206A14-0A13-4F60-952E-66F3797FBF51}"/>
    <dgm:cxn modelId="{741C74DF-407C-4A2E-A74B-9B152590F60D}" srcId="{4D09799B-D881-2248-AAAC-59D0B7855215}" destId="{88F378A6-8236-4A32-AD28-3FE78FDBD5BF}" srcOrd="0" destOrd="0" parTransId="{83FBA569-ED45-4830-829E-69CC2A356969}" sibTransId="{E7B1DD94-5CCB-4FD9-8CBB-1191A858E617}"/>
    <dgm:cxn modelId="{BC7527F0-18B2-024C-A575-99B942495094}" type="presOf" srcId="{4D09799B-D881-2248-AAAC-59D0B7855215}" destId="{7395E44B-3788-4B49-87F1-6251B95303C7}" srcOrd="0" destOrd="0" presId="urn:microsoft.com/office/officeart/2008/layout/LinedList"/>
    <dgm:cxn modelId="{CC1A3AF4-3112-4AB8-A427-75E4B4C872AF}" srcId="{4D09799B-D881-2248-AAAC-59D0B7855215}" destId="{2E2C5612-8EE0-4ED1-9067-DAB286BCCC23}" srcOrd="4" destOrd="0" parTransId="{17227734-3862-4A73-A33E-2C6E1D14CB10}" sibTransId="{90336387-B85C-48E8-8DD5-81C8492FF0FF}"/>
    <dgm:cxn modelId="{9EA8E1F5-3527-F24A-BC6C-780741747296}" type="presOf" srcId="{67083445-20DF-4374-8EEC-C24A9502CC7F}" destId="{059FC9A5-5C42-E449-AF22-0043472E4073}" srcOrd="0" destOrd="0" presId="urn:microsoft.com/office/officeart/2008/layout/LinedList"/>
    <dgm:cxn modelId="{DCBAA7FB-8353-450D-8E33-3AC7815296FE}" srcId="{4D09799B-D881-2248-AAAC-59D0B7855215}" destId="{3E14B007-7F70-49AF-BFE6-FE3070750671}" srcOrd="1" destOrd="0" parTransId="{B7FADCEA-6649-436B-9B62-86510C284C85}" sibTransId="{CDC07E16-E8B6-486A-AA57-9D2D4AD89536}"/>
    <dgm:cxn modelId="{BF93B212-DCCB-BB40-AB0F-03AE06CE5296}" type="presParOf" srcId="{B11E82CB-0706-FB4A-8AA1-F78BCD5A6403}" destId="{2D39BF06-2E59-184A-AA39-2C6A2B238D0A}" srcOrd="0" destOrd="0" presId="urn:microsoft.com/office/officeart/2008/layout/LinedList"/>
    <dgm:cxn modelId="{932B9395-E5C0-4044-8769-976C72147AF0}" type="presParOf" srcId="{B11E82CB-0706-FB4A-8AA1-F78BCD5A6403}" destId="{A810FEA1-AE58-CF46-BF56-8A0125BBE6A6}" srcOrd="1" destOrd="0" presId="urn:microsoft.com/office/officeart/2008/layout/LinedList"/>
    <dgm:cxn modelId="{CB6A0D23-7E67-BA41-9FC7-5C74E4D1D823}" type="presParOf" srcId="{A810FEA1-AE58-CF46-BF56-8A0125BBE6A6}" destId="{7395E44B-3788-4B49-87F1-6251B95303C7}" srcOrd="0" destOrd="0" presId="urn:microsoft.com/office/officeart/2008/layout/LinedList"/>
    <dgm:cxn modelId="{89504096-F480-3D4D-A0D6-BFE38D2BB691}" type="presParOf" srcId="{A810FEA1-AE58-CF46-BF56-8A0125BBE6A6}" destId="{7B921E06-C554-1D44-B600-063D66C63D35}" srcOrd="1" destOrd="0" presId="urn:microsoft.com/office/officeart/2008/layout/LinedList"/>
    <dgm:cxn modelId="{5F3BA813-151F-C842-9FFC-93105635009D}" type="presParOf" srcId="{7B921E06-C554-1D44-B600-063D66C63D35}" destId="{7C51A5A6-B884-9E45-8E47-BC40ABAEF392}" srcOrd="0" destOrd="0" presId="urn:microsoft.com/office/officeart/2008/layout/LinedList"/>
    <dgm:cxn modelId="{D712F524-9572-0E4C-9604-A0BC97EE9298}" type="presParOf" srcId="{7B921E06-C554-1D44-B600-063D66C63D35}" destId="{971950CE-3CFC-DF47-B3E3-0D144EA7902A}" srcOrd="1" destOrd="0" presId="urn:microsoft.com/office/officeart/2008/layout/LinedList"/>
    <dgm:cxn modelId="{A6039D7C-E666-8846-9725-7E22D7F19584}" type="presParOf" srcId="{971950CE-3CFC-DF47-B3E3-0D144EA7902A}" destId="{627DAA7C-76F2-E34E-9BCB-7AFF25C95852}" srcOrd="0" destOrd="0" presId="urn:microsoft.com/office/officeart/2008/layout/LinedList"/>
    <dgm:cxn modelId="{45DFC4DB-4DE8-8345-B370-DDDBE3C97E02}" type="presParOf" srcId="{971950CE-3CFC-DF47-B3E3-0D144EA7902A}" destId="{7DA71F59-AD64-8945-9732-F17BC8CC0A2F}" srcOrd="1" destOrd="0" presId="urn:microsoft.com/office/officeart/2008/layout/LinedList"/>
    <dgm:cxn modelId="{8FFD0D0E-607C-1A4F-98F1-931B215B7136}" type="presParOf" srcId="{971950CE-3CFC-DF47-B3E3-0D144EA7902A}" destId="{6C7A31BC-84AE-B64A-8FD5-992C5F604F37}" srcOrd="2" destOrd="0" presId="urn:microsoft.com/office/officeart/2008/layout/LinedList"/>
    <dgm:cxn modelId="{16778B06-886A-8645-9E08-95B2EEF055F3}" type="presParOf" srcId="{7B921E06-C554-1D44-B600-063D66C63D35}" destId="{DB093407-0010-5744-95D5-1BC24D44B4AB}" srcOrd="2" destOrd="0" presId="urn:microsoft.com/office/officeart/2008/layout/LinedList"/>
    <dgm:cxn modelId="{51C24F95-D867-7D49-B569-8E203161CAAA}" type="presParOf" srcId="{7B921E06-C554-1D44-B600-063D66C63D35}" destId="{9BE56AD2-7923-0348-8275-1E5797E39E70}" srcOrd="3" destOrd="0" presId="urn:microsoft.com/office/officeart/2008/layout/LinedList"/>
    <dgm:cxn modelId="{237FBC6A-676B-9841-B8AC-C3FC1463F80E}" type="presParOf" srcId="{7B921E06-C554-1D44-B600-063D66C63D35}" destId="{3986441E-63AC-984D-93A2-1D5221F11F93}" srcOrd="4" destOrd="0" presId="urn:microsoft.com/office/officeart/2008/layout/LinedList"/>
    <dgm:cxn modelId="{EECDFE1F-70E6-5747-8950-4910B13B7D50}" type="presParOf" srcId="{3986441E-63AC-984D-93A2-1D5221F11F93}" destId="{D3E08EE8-91C8-3745-9F9C-57FDA4CC4F1B}" srcOrd="0" destOrd="0" presId="urn:microsoft.com/office/officeart/2008/layout/LinedList"/>
    <dgm:cxn modelId="{0B619131-DABA-874B-BEDC-F60CD3FACFBC}" type="presParOf" srcId="{3986441E-63AC-984D-93A2-1D5221F11F93}" destId="{755F393D-9390-1A4E-9A00-F4CBB1F50C47}" srcOrd="1" destOrd="0" presId="urn:microsoft.com/office/officeart/2008/layout/LinedList"/>
    <dgm:cxn modelId="{E998E2F4-D9F7-2340-BFBE-C4995BB0B80F}" type="presParOf" srcId="{3986441E-63AC-984D-93A2-1D5221F11F93}" destId="{AFE7C516-A768-6E4C-B0EC-95C40FF35D96}" srcOrd="2" destOrd="0" presId="urn:microsoft.com/office/officeart/2008/layout/LinedList"/>
    <dgm:cxn modelId="{552527FA-2CAB-2F4E-B2A4-FE46498A62F8}" type="presParOf" srcId="{7B921E06-C554-1D44-B600-063D66C63D35}" destId="{5A909C4D-2B5A-0C4E-86D1-34FF835430AE}" srcOrd="5" destOrd="0" presId="urn:microsoft.com/office/officeart/2008/layout/LinedList"/>
    <dgm:cxn modelId="{B9EC735D-6EAD-074E-B09D-05B2AC6BE431}" type="presParOf" srcId="{7B921E06-C554-1D44-B600-063D66C63D35}" destId="{7B0BCEDD-3B49-C74C-9711-775CBCA447B9}" srcOrd="6" destOrd="0" presId="urn:microsoft.com/office/officeart/2008/layout/LinedList"/>
    <dgm:cxn modelId="{43B68698-1483-E842-8962-3AAD2A0ACC4C}" type="presParOf" srcId="{7B921E06-C554-1D44-B600-063D66C63D35}" destId="{669AF8E5-7D9F-FA4A-BED2-FFAD58E68B3B}" srcOrd="7" destOrd="0" presId="urn:microsoft.com/office/officeart/2008/layout/LinedList"/>
    <dgm:cxn modelId="{38633048-EF60-AF4C-83AB-F4D2088C9D54}" type="presParOf" srcId="{669AF8E5-7D9F-FA4A-BED2-FFAD58E68B3B}" destId="{9DB42C6E-96A9-3C43-BCEA-3FE0747CA660}" srcOrd="0" destOrd="0" presId="urn:microsoft.com/office/officeart/2008/layout/LinedList"/>
    <dgm:cxn modelId="{33B697E9-C0D3-AB44-ABE0-353BE326D91C}" type="presParOf" srcId="{669AF8E5-7D9F-FA4A-BED2-FFAD58E68B3B}" destId="{059FC9A5-5C42-E449-AF22-0043472E4073}" srcOrd="1" destOrd="0" presId="urn:microsoft.com/office/officeart/2008/layout/LinedList"/>
    <dgm:cxn modelId="{3ABDBED1-A4CD-2B4A-BE5C-FE14916FB092}" type="presParOf" srcId="{669AF8E5-7D9F-FA4A-BED2-FFAD58E68B3B}" destId="{8C6ED5C5-49F0-674B-AC9F-A7B1B899D90C}" srcOrd="2" destOrd="0" presId="urn:microsoft.com/office/officeart/2008/layout/LinedList"/>
    <dgm:cxn modelId="{240AEFD9-5C5C-EF4F-A668-0FDC61C1AE2B}" type="presParOf" srcId="{7B921E06-C554-1D44-B600-063D66C63D35}" destId="{E37447C1-6FDB-6946-84FF-E5F19067C6F9}" srcOrd="8" destOrd="0" presId="urn:microsoft.com/office/officeart/2008/layout/LinedList"/>
    <dgm:cxn modelId="{D8DE6ED7-6437-6D42-B4D8-E7221605F95B}" type="presParOf" srcId="{7B921E06-C554-1D44-B600-063D66C63D35}" destId="{F616CD4B-A429-814A-80D4-25249588C0EE}" srcOrd="9" destOrd="0" presId="urn:microsoft.com/office/officeart/2008/layout/LinedList"/>
    <dgm:cxn modelId="{AD95EEB3-4851-A241-AD66-201C3320C1BE}" type="presParOf" srcId="{7B921E06-C554-1D44-B600-063D66C63D35}" destId="{14AD2379-BF4F-5F40-B33F-16DB1ECD1431}" srcOrd="10" destOrd="0" presId="urn:microsoft.com/office/officeart/2008/layout/LinedList"/>
    <dgm:cxn modelId="{A249BA92-D9EE-DE40-8F44-960E29084821}" type="presParOf" srcId="{14AD2379-BF4F-5F40-B33F-16DB1ECD1431}" destId="{95D0EB0F-ED67-4D4F-AB14-F8F48DC427D9}" srcOrd="0" destOrd="0" presId="urn:microsoft.com/office/officeart/2008/layout/LinedList"/>
    <dgm:cxn modelId="{26AFFF94-6E0B-9A4C-80D8-560CE2A2A23C}" type="presParOf" srcId="{14AD2379-BF4F-5F40-B33F-16DB1ECD1431}" destId="{30C470CF-C004-7441-AEC6-63C8CAD3BB1B}" srcOrd="1" destOrd="0" presId="urn:microsoft.com/office/officeart/2008/layout/LinedList"/>
    <dgm:cxn modelId="{3C8A710C-C334-D042-BA4C-A4F88460E1E4}" type="presParOf" srcId="{14AD2379-BF4F-5F40-B33F-16DB1ECD1431}" destId="{FECA0A18-4E78-134B-B21D-316D864EBF41}" srcOrd="2" destOrd="0" presId="urn:microsoft.com/office/officeart/2008/layout/LinedList"/>
    <dgm:cxn modelId="{54BC360C-F194-394B-97CC-F226178C4C25}" type="presParOf" srcId="{7B921E06-C554-1D44-B600-063D66C63D35}" destId="{483B030E-D716-4A46-9D31-BA14D160A6DD}" srcOrd="11" destOrd="0" presId="urn:microsoft.com/office/officeart/2008/layout/LinedList"/>
    <dgm:cxn modelId="{8CF5C5B8-3BFF-B048-9813-900AF5EAE886}" type="presParOf" srcId="{7B921E06-C554-1D44-B600-063D66C63D35}" destId="{A5E80981-1F6C-E74F-B4CB-A4779CE49074}" srcOrd="12" destOrd="0" presId="urn:microsoft.com/office/officeart/2008/layout/LinedList"/>
    <dgm:cxn modelId="{38D466F1-4D7A-4C49-9799-1B94D9AF4FE0}" type="presParOf" srcId="{7B921E06-C554-1D44-B600-063D66C63D35}" destId="{C745D165-8141-4B4B-A9FA-FB00F2CF0504}" srcOrd="13" destOrd="0" presId="urn:microsoft.com/office/officeart/2008/layout/LinedList"/>
    <dgm:cxn modelId="{F2DD265D-1F12-D940-8DC3-0EFE788CCF96}" type="presParOf" srcId="{C745D165-8141-4B4B-A9FA-FB00F2CF0504}" destId="{3B850518-CAEA-5F4A-8A8D-7848FA14F5A6}" srcOrd="0" destOrd="0" presId="urn:microsoft.com/office/officeart/2008/layout/LinedList"/>
    <dgm:cxn modelId="{9A915316-1443-6040-ACF0-C5611A80F85D}" type="presParOf" srcId="{C745D165-8141-4B4B-A9FA-FB00F2CF0504}" destId="{57AD9347-44C1-744B-9DFF-23D535BC8D92}" srcOrd="1" destOrd="0" presId="urn:microsoft.com/office/officeart/2008/layout/LinedList"/>
    <dgm:cxn modelId="{B51C304E-3B8C-124F-9DDF-144F9D5791F3}" type="presParOf" srcId="{C745D165-8141-4B4B-A9FA-FB00F2CF0504}" destId="{DF24A89C-4D8D-D045-8561-1C578B5CD41F}" srcOrd="2" destOrd="0" presId="urn:microsoft.com/office/officeart/2008/layout/LinedList"/>
    <dgm:cxn modelId="{0D650920-DFFA-3E44-9E54-330D3FF2CEBA}" type="presParOf" srcId="{7B921E06-C554-1D44-B600-063D66C63D35}" destId="{4607CB86-47C3-3F4E-951A-E322CA1AECB7}" srcOrd="14" destOrd="0" presId="urn:microsoft.com/office/officeart/2008/layout/LinedList"/>
    <dgm:cxn modelId="{DDAD7B94-F11A-2C4D-8CCF-CC66B1D3A61A}" type="presParOf" srcId="{7B921E06-C554-1D44-B600-063D66C63D35}" destId="{D9B595DD-55C7-5641-90E0-A2242C89076E}" srcOrd="15" destOrd="0" presId="urn:microsoft.com/office/officeart/2008/layout/LinedList"/>
    <dgm:cxn modelId="{D5750410-59B2-A045-9915-466A30CBEBAB}" type="presParOf" srcId="{7B921E06-C554-1D44-B600-063D66C63D35}" destId="{7A7865EA-9E90-9040-8794-413C04DC363F}" srcOrd="16" destOrd="0" presId="urn:microsoft.com/office/officeart/2008/layout/LinedList"/>
    <dgm:cxn modelId="{7C05E244-7F46-7B49-A24F-7C1446E6CBD1}" type="presParOf" srcId="{7A7865EA-9E90-9040-8794-413C04DC363F}" destId="{8147A249-7B25-234C-B4CC-6F3192329D9A}" srcOrd="0" destOrd="0" presId="urn:microsoft.com/office/officeart/2008/layout/LinedList"/>
    <dgm:cxn modelId="{C105E08F-91A3-3049-A49D-4A3C1D1ED9E7}" type="presParOf" srcId="{7A7865EA-9E90-9040-8794-413C04DC363F}" destId="{C8BEC208-1B9D-D94D-886B-E72C4F3889FC}" srcOrd="1" destOrd="0" presId="urn:microsoft.com/office/officeart/2008/layout/LinedList"/>
    <dgm:cxn modelId="{47C6411A-CF73-8A47-8A91-31A4BD13A295}" type="presParOf" srcId="{7A7865EA-9E90-9040-8794-413C04DC363F}" destId="{C76D9BF9-A8F7-9E46-AF48-2B0837D03059}" srcOrd="2" destOrd="0" presId="urn:microsoft.com/office/officeart/2008/layout/LinedList"/>
    <dgm:cxn modelId="{9BFB8AD1-E183-BA47-A144-12CC48A7AAE8}" type="presParOf" srcId="{7B921E06-C554-1D44-B600-063D66C63D35}" destId="{187084FC-3DCE-214A-8599-C52451A25127}" srcOrd="17" destOrd="0" presId="urn:microsoft.com/office/officeart/2008/layout/LinedList"/>
    <dgm:cxn modelId="{92718896-7920-7943-9669-498091496129}" type="presParOf" srcId="{7B921E06-C554-1D44-B600-063D66C63D35}" destId="{1951BE2A-E22F-4F4C-86AB-0D417BE52FA9}" srcOrd="18"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5C4FC7-8B9B-2240-91B0-FD00DB7F3A17}"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F556D3EE-A082-1049-8DF2-D74B38C0055F}">
      <dgm:prSet/>
      <dgm:spPr/>
      <dgm:t>
        <a:bodyPr/>
        <a:lstStyle/>
        <a:p>
          <a:r>
            <a:rPr lang="en-US" dirty="0"/>
            <a:t>Cloud misconfigurations are the biggest threat to cloud security according to the NSA</a:t>
          </a:r>
        </a:p>
      </dgm:t>
    </dgm:pt>
    <dgm:pt modelId="{4809FFB8-ADA8-3943-88B5-0E33B742B92E}" type="parTrans" cxnId="{32A3169D-B883-A040-81CE-ABCE6918428E}">
      <dgm:prSet/>
      <dgm:spPr/>
      <dgm:t>
        <a:bodyPr/>
        <a:lstStyle/>
        <a:p>
          <a:endParaRPr lang="en-US"/>
        </a:p>
      </dgm:t>
    </dgm:pt>
    <dgm:pt modelId="{41BD1DE0-B323-744E-8206-988E602C6C49}" type="sibTrans" cxnId="{32A3169D-B883-A040-81CE-ABCE6918428E}">
      <dgm:prSet/>
      <dgm:spPr/>
      <dgm:t>
        <a:bodyPr/>
        <a:lstStyle/>
        <a:p>
          <a:endParaRPr lang="en-US"/>
        </a:p>
      </dgm:t>
    </dgm:pt>
    <dgm:pt modelId="{E3413B74-ABF5-1942-8143-4E2C5EC85A4D}">
      <dgm:prSet/>
      <dgm:spPr/>
      <dgm:t>
        <a:bodyPr/>
        <a:lstStyle/>
        <a:p>
          <a:r>
            <a:rPr lang="en-US"/>
            <a:t>IBM X-Force Cloud Threat Landscape Report found cloud vulnerabilities grew 28% from 2021-2022</a:t>
          </a:r>
        </a:p>
      </dgm:t>
    </dgm:pt>
    <dgm:pt modelId="{7DF19DE1-BD9F-1C48-A496-FE6DCCA994E2}" type="parTrans" cxnId="{E30C2439-3332-6247-9ACB-2CB406B3BCF1}">
      <dgm:prSet/>
      <dgm:spPr/>
      <dgm:t>
        <a:bodyPr/>
        <a:lstStyle/>
        <a:p>
          <a:endParaRPr lang="en-US"/>
        </a:p>
      </dgm:t>
    </dgm:pt>
    <dgm:pt modelId="{FC55D9C9-0BD8-2E48-ADFE-CAF27C0A1EB6}" type="sibTrans" cxnId="{E30C2439-3332-6247-9ACB-2CB406B3BCF1}">
      <dgm:prSet/>
      <dgm:spPr/>
      <dgm:t>
        <a:bodyPr/>
        <a:lstStyle/>
        <a:p>
          <a:endParaRPr lang="en-US"/>
        </a:p>
      </dgm:t>
    </dgm:pt>
    <dgm:pt modelId="{7153BF41-A0E5-B843-AE58-A75E9FF9DBCC}">
      <dgm:prSet/>
      <dgm:spPr/>
      <dgm:t>
        <a:bodyPr/>
        <a:lstStyle/>
        <a:p>
          <a:r>
            <a:rPr lang="en-US" dirty="0"/>
            <a:t>Stanford University found that 88% of data breaches are caused by human error.</a:t>
          </a:r>
        </a:p>
      </dgm:t>
    </dgm:pt>
    <dgm:pt modelId="{208B96E8-6696-9649-B602-2B8D7BC06123}" type="parTrans" cxnId="{F7059652-BA40-364E-8B34-F0C037D26F4E}">
      <dgm:prSet/>
      <dgm:spPr/>
      <dgm:t>
        <a:bodyPr/>
        <a:lstStyle/>
        <a:p>
          <a:endParaRPr lang="en-US"/>
        </a:p>
      </dgm:t>
    </dgm:pt>
    <dgm:pt modelId="{ED16B351-5D6A-AF43-A749-67342D280548}" type="sibTrans" cxnId="{F7059652-BA40-364E-8B34-F0C037D26F4E}">
      <dgm:prSet/>
      <dgm:spPr/>
      <dgm:t>
        <a:bodyPr/>
        <a:lstStyle/>
        <a:p>
          <a:endParaRPr lang="en-US"/>
        </a:p>
      </dgm:t>
    </dgm:pt>
    <dgm:pt modelId="{CBE1E7AF-C223-F244-BB44-0EA8004E4DD2}" type="pres">
      <dgm:prSet presAssocID="{325C4FC7-8B9B-2240-91B0-FD00DB7F3A17}" presName="Name0" presStyleCnt="0">
        <dgm:presLayoutVars>
          <dgm:dir/>
          <dgm:resizeHandles val="exact"/>
        </dgm:presLayoutVars>
      </dgm:prSet>
      <dgm:spPr/>
    </dgm:pt>
    <dgm:pt modelId="{ADAF8BD9-D159-724A-8519-61F4C57A7ED6}" type="pres">
      <dgm:prSet presAssocID="{F556D3EE-A082-1049-8DF2-D74B38C0055F}" presName="Name5" presStyleLbl="vennNode1" presStyleIdx="0" presStyleCnt="3">
        <dgm:presLayoutVars>
          <dgm:bulletEnabled val="1"/>
        </dgm:presLayoutVars>
      </dgm:prSet>
      <dgm:spPr/>
    </dgm:pt>
    <dgm:pt modelId="{5DFF7384-9F0E-4E4D-9E6D-C357E236F895}" type="pres">
      <dgm:prSet presAssocID="{41BD1DE0-B323-744E-8206-988E602C6C49}" presName="space" presStyleCnt="0"/>
      <dgm:spPr/>
    </dgm:pt>
    <dgm:pt modelId="{74B67487-0185-E143-8C22-414E155A2C3E}" type="pres">
      <dgm:prSet presAssocID="{E3413B74-ABF5-1942-8143-4E2C5EC85A4D}" presName="Name5" presStyleLbl="vennNode1" presStyleIdx="1" presStyleCnt="3">
        <dgm:presLayoutVars>
          <dgm:bulletEnabled val="1"/>
        </dgm:presLayoutVars>
      </dgm:prSet>
      <dgm:spPr/>
    </dgm:pt>
    <dgm:pt modelId="{9124AD2C-7CDB-D14A-98A4-9D0D70AE1F59}" type="pres">
      <dgm:prSet presAssocID="{FC55D9C9-0BD8-2E48-ADFE-CAF27C0A1EB6}" presName="space" presStyleCnt="0"/>
      <dgm:spPr/>
    </dgm:pt>
    <dgm:pt modelId="{F678BDCB-C751-6841-A8CA-F6805B097031}" type="pres">
      <dgm:prSet presAssocID="{7153BF41-A0E5-B843-AE58-A75E9FF9DBCC}" presName="Name5" presStyleLbl="vennNode1" presStyleIdx="2" presStyleCnt="3">
        <dgm:presLayoutVars>
          <dgm:bulletEnabled val="1"/>
        </dgm:presLayoutVars>
      </dgm:prSet>
      <dgm:spPr/>
    </dgm:pt>
  </dgm:ptLst>
  <dgm:cxnLst>
    <dgm:cxn modelId="{E30C2439-3332-6247-9ACB-2CB406B3BCF1}" srcId="{325C4FC7-8B9B-2240-91B0-FD00DB7F3A17}" destId="{E3413B74-ABF5-1942-8143-4E2C5EC85A4D}" srcOrd="1" destOrd="0" parTransId="{7DF19DE1-BD9F-1C48-A496-FE6DCCA994E2}" sibTransId="{FC55D9C9-0BD8-2E48-ADFE-CAF27C0A1EB6}"/>
    <dgm:cxn modelId="{F7059652-BA40-364E-8B34-F0C037D26F4E}" srcId="{325C4FC7-8B9B-2240-91B0-FD00DB7F3A17}" destId="{7153BF41-A0E5-B843-AE58-A75E9FF9DBCC}" srcOrd="2" destOrd="0" parTransId="{208B96E8-6696-9649-B602-2B8D7BC06123}" sibTransId="{ED16B351-5D6A-AF43-A749-67342D280548}"/>
    <dgm:cxn modelId="{32A3169D-B883-A040-81CE-ABCE6918428E}" srcId="{325C4FC7-8B9B-2240-91B0-FD00DB7F3A17}" destId="{F556D3EE-A082-1049-8DF2-D74B38C0055F}" srcOrd="0" destOrd="0" parTransId="{4809FFB8-ADA8-3943-88B5-0E33B742B92E}" sibTransId="{41BD1DE0-B323-744E-8206-988E602C6C49}"/>
    <dgm:cxn modelId="{C68BC0C5-46EB-AC41-AF6B-C08FD5B85D4C}" type="presOf" srcId="{7153BF41-A0E5-B843-AE58-A75E9FF9DBCC}" destId="{F678BDCB-C751-6841-A8CA-F6805B097031}" srcOrd="0" destOrd="0" presId="urn:microsoft.com/office/officeart/2005/8/layout/venn3"/>
    <dgm:cxn modelId="{50176AD6-53D5-BA40-BE80-EE2508E4D69A}" type="presOf" srcId="{F556D3EE-A082-1049-8DF2-D74B38C0055F}" destId="{ADAF8BD9-D159-724A-8519-61F4C57A7ED6}" srcOrd="0" destOrd="0" presId="urn:microsoft.com/office/officeart/2005/8/layout/venn3"/>
    <dgm:cxn modelId="{942EB6DB-ADCA-FB4A-BBE6-D740D0A2CF00}" type="presOf" srcId="{E3413B74-ABF5-1942-8143-4E2C5EC85A4D}" destId="{74B67487-0185-E143-8C22-414E155A2C3E}" srcOrd="0" destOrd="0" presId="urn:microsoft.com/office/officeart/2005/8/layout/venn3"/>
    <dgm:cxn modelId="{135D0FEB-C931-A341-B190-E4D5357C0409}" type="presOf" srcId="{325C4FC7-8B9B-2240-91B0-FD00DB7F3A17}" destId="{CBE1E7AF-C223-F244-BB44-0EA8004E4DD2}" srcOrd="0" destOrd="0" presId="urn:microsoft.com/office/officeart/2005/8/layout/venn3"/>
    <dgm:cxn modelId="{6C9BC8A2-2FB7-EA4A-A7D6-8A0868B8C712}" type="presParOf" srcId="{CBE1E7AF-C223-F244-BB44-0EA8004E4DD2}" destId="{ADAF8BD9-D159-724A-8519-61F4C57A7ED6}" srcOrd="0" destOrd="0" presId="urn:microsoft.com/office/officeart/2005/8/layout/venn3"/>
    <dgm:cxn modelId="{42F25B9D-361C-1045-91C0-26CBF38C766E}" type="presParOf" srcId="{CBE1E7AF-C223-F244-BB44-0EA8004E4DD2}" destId="{5DFF7384-9F0E-4E4D-9E6D-C357E236F895}" srcOrd="1" destOrd="0" presId="urn:microsoft.com/office/officeart/2005/8/layout/venn3"/>
    <dgm:cxn modelId="{A702CF90-DA93-C54D-90ED-10711E4FFD70}" type="presParOf" srcId="{CBE1E7AF-C223-F244-BB44-0EA8004E4DD2}" destId="{74B67487-0185-E143-8C22-414E155A2C3E}" srcOrd="2" destOrd="0" presId="urn:microsoft.com/office/officeart/2005/8/layout/venn3"/>
    <dgm:cxn modelId="{9157927F-68AA-5E45-BB89-AF667F0CC156}" type="presParOf" srcId="{CBE1E7AF-C223-F244-BB44-0EA8004E4DD2}" destId="{9124AD2C-7CDB-D14A-98A4-9D0D70AE1F59}" srcOrd="3" destOrd="0" presId="urn:microsoft.com/office/officeart/2005/8/layout/venn3"/>
    <dgm:cxn modelId="{0B7D538B-1B74-F14B-BEAE-9BC3AEBBB664}" type="presParOf" srcId="{CBE1E7AF-C223-F244-BB44-0EA8004E4DD2}" destId="{F678BDCB-C751-6841-A8CA-F6805B097031}"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4EC1A7A-3CC5-4DC5-A32B-885F1C27A229}" type="doc">
      <dgm:prSet loTypeId="urn:microsoft.com/office/officeart/2005/8/layout/default" loCatId="list" qsTypeId="urn:microsoft.com/office/officeart/2005/8/quickstyle/simple5" qsCatId="simple" csTypeId="urn:microsoft.com/office/officeart/2005/8/colors/colorful1" csCatId="colorful"/>
      <dgm:spPr/>
      <dgm:t>
        <a:bodyPr/>
        <a:lstStyle/>
        <a:p>
          <a:endParaRPr lang="en-US"/>
        </a:p>
      </dgm:t>
    </dgm:pt>
    <dgm:pt modelId="{FDF6C447-C9D7-4D0D-BA9B-8B304C7569C1}">
      <dgm:prSet/>
      <dgm:spPr/>
      <dgm:t>
        <a:bodyPr/>
        <a:lstStyle/>
        <a:p>
          <a:r>
            <a:rPr lang="en-US"/>
            <a:t>Data breaches</a:t>
          </a:r>
        </a:p>
      </dgm:t>
    </dgm:pt>
    <dgm:pt modelId="{720C2706-2B33-43C8-8609-96EE806A64AB}" type="parTrans" cxnId="{3BB73713-202D-45F2-88ED-0A60792513E1}">
      <dgm:prSet/>
      <dgm:spPr/>
      <dgm:t>
        <a:bodyPr/>
        <a:lstStyle/>
        <a:p>
          <a:endParaRPr lang="en-US"/>
        </a:p>
      </dgm:t>
    </dgm:pt>
    <dgm:pt modelId="{14D2B18E-0A5C-49B5-8F3D-209F6DAFDCD1}" type="sibTrans" cxnId="{3BB73713-202D-45F2-88ED-0A60792513E1}">
      <dgm:prSet/>
      <dgm:spPr/>
      <dgm:t>
        <a:bodyPr/>
        <a:lstStyle/>
        <a:p>
          <a:endParaRPr lang="en-US"/>
        </a:p>
      </dgm:t>
    </dgm:pt>
    <dgm:pt modelId="{A6A4B637-52B0-476E-A06D-D48AF24F96C3}">
      <dgm:prSet/>
      <dgm:spPr/>
      <dgm:t>
        <a:bodyPr/>
        <a:lstStyle/>
        <a:p>
          <a:r>
            <a:rPr lang="en-US"/>
            <a:t>Service disruptions</a:t>
          </a:r>
        </a:p>
      </dgm:t>
    </dgm:pt>
    <dgm:pt modelId="{088F077E-E49A-4D7B-8092-BA76FB53C61D}" type="parTrans" cxnId="{71A4D9D7-7572-4D8C-865A-63384FA0B7C8}">
      <dgm:prSet/>
      <dgm:spPr/>
      <dgm:t>
        <a:bodyPr/>
        <a:lstStyle/>
        <a:p>
          <a:endParaRPr lang="en-US"/>
        </a:p>
      </dgm:t>
    </dgm:pt>
    <dgm:pt modelId="{66AF368A-F98C-4ADD-B736-3A5A36DFAB7E}" type="sibTrans" cxnId="{71A4D9D7-7572-4D8C-865A-63384FA0B7C8}">
      <dgm:prSet/>
      <dgm:spPr/>
      <dgm:t>
        <a:bodyPr/>
        <a:lstStyle/>
        <a:p>
          <a:endParaRPr lang="en-US"/>
        </a:p>
      </dgm:t>
    </dgm:pt>
    <dgm:pt modelId="{A8A7DE9F-84F5-4935-A070-5F25DA5BD9D1}">
      <dgm:prSet/>
      <dgm:spPr/>
      <dgm:t>
        <a:bodyPr/>
        <a:lstStyle/>
        <a:p>
          <a:r>
            <a:rPr lang="en-US"/>
            <a:t>Data loss</a:t>
          </a:r>
        </a:p>
      </dgm:t>
    </dgm:pt>
    <dgm:pt modelId="{6432E0F1-4403-4B98-BB43-1D498DD3D6F2}" type="parTrans" cxnId="{C70B7573-43E1-4268-B6A5-FEF6D8AA28AD}">
      <dgm:prSet/>
      <dgm:spPr/>
      <dgm:t>
        <a:bodyPr/>
        <a:lstStyle/>
        <a:p>
          <a:endParaRPr lang="en-US"/>
        </a:p>
      </dgm:t>
    </dgm:pt>
    <dgm:pt modelId="{F0F2761F-F5A6-472C-B611-CFBD2F27F23D}" type="sibTrans" cxnId="{C70B7573-43E1-4268-B6A5-FEF6D8AA28AD}">
      <dgm:prSet/>
      <dgm:spPr/>
      <dgm:t>
        <a:bodyPr/>
        <a:lstStyle/>
        <a:p>
          <a:endParaRPr lang="en-US"/>
        </a:p>
      </dgm:t>
    </dgm:pt>
    <dgm:pt modelId="{FBD5C908-669B-48AB-8D5D-6B654E4E1C9E}">
      <dgm:prSet/>
      <dgm:spPr/>
      <dgm:t>
        <a:bodyPr/>
        <a:lstStyle/>
        <a:p>
          <a:r>
            <a:rPr lang="en-US"/>
            <a:t>Compliance violations</a:t>
          </a:r>
        </a:p>
      </dgm:t>
    </dgm:pt>
    <dgm:pt modelId="{56548C6F-0CDC-4D8F-A944-A03DF4DE07E1}" type="parTrans" cxnId="{452F86D5-571F-4A99-BBEF-EF88C970E9F1}">
      <dgm:prSet/>
      <dgm:spPr/>
      <dgm:t>
        <a:bodyPr/>
        <a:lstStyle/>
        <a:p>
          <a:endParaRPr lang="en-US"/>
        </a:p>
      </dgm:t>
    </dgm:pt>
    <dgm:pt modelId="{FCDF84D1-539F-4B00-BB77-A184B53F9549}" type="sibTrans" cxnId="{452F86D5-571F-4A99-BBEF-EF88C970E9F1}">
      <dgm:prSet/>
      <dgm:spPr/>
      <dgm:t>
        <a:bodyPr/>
        <a:lstStyle/>
        <a:p>
          <a:endParaRPr lang="en-US"/>
        </a:p>
      </dgm:t>
    </dgm:pt>
    <dgm:pt modelId="{9FBE494A-296F-434D-AE20-908B097FBDCC}">
      <dgm:prSet/>
      <dgm:spPr/>
      <dgm:t>
        <a:bodyPr/>
        <a:lstStyle/>
        <a:p>
          <a:r>
            <a:rPr lang="en-US"/>
            <a:t>Financial impacts</a:t>
          </a:r>
        </a:p>
      </dgm:t>
    </dgm:pt>
    <dgm:pt modelId="{BE5D21C4-FD7B-4C66-8390-C4DCF09D6056}" type="parTrans" cxnId="{AEB94279-E77D-4E2F-B404-0278DAE0E728}">
      <dgm:prSet/>
      <dgm:spPr/>
      <dgm:t>
        <a:bodyPr/>
        <a:lstStyle/>
        <a:p>
          <a:endParaRPr lang="en-US"/>
        </a:p>
      </dgm:t>
    </dgm:pt>
    <dgm:pt modelId="{E139590D-4D56-424C-9598-5C8BF91EB562}" type="sibTrans" cxnId="{AEB94279-E77D-4E2F-B404-0278DAE0E728}">
      <dgm:prSet/>
      <dgm:spPr/>
      <dgm:t>
        <a:bodyPr/>
        <a:lstStyle/>
        <a:p>
          <a:endParaRPr lang="en-US"/>
        </a:p>
      </dgm:t>
    </dgm:pt>
    <dgm:pt modelId="{373427D8-40F4-4BBD-8752-850E0C43A454}">
      <dgm:prSet/>
      <dgm:spPr/>
      <dgm:t>
        <a:bodyPr/>
        <a:lstStyle/>
        <a:p>
          <a:r>
            <a:rPr lang="en-US" dirty="0"/>
            <a:t>Reputation damage</a:t>
          </a:r>
        </a:p>
      </dgm:t>
    </dgm:pt>
    <dgm:pt modelId="{CE72879D-AE96-4797-A924-10470D9E19F3}" type="parTrans" cxnId="{D16C1A51-97A4-4157-8E79-90A918266528}">
      <dgm:prSet/>
      <dgm:spPr/>
      <dgm:t>
        <a:bodyPr/>
        <a:lstStyle/>
        <a:p>
          <a:endParaRPr lang="en-US"/>
        </a:p>
      </dgm:t>
    </dgm:pt>
    <dgm:pt modelId="{830C0344-A037-4369-A443-1749A6399A5D}" type="sibTrans" cxnId="{D16C1A51-97A4-4157-8E79-90A918266528}">
      <dgm:prSet/>
      <dgm:spPr/>
      <dgm:t>
        <a:bodyPr/>
        <a:lstStyle/>
        <a:p>
          <a:endParaRPr lang="en-US"/>
        </a:p>
      </dgm:t>
    </dgm:pt>
    <dgm:pt modelId="{83DEF709-641E-4BB2-B20F-07F3BDA74664}">
      <dgm:prSet/>
      <dgm:spPr/>
      <dgm:t>
        <a:bodyPr/>
        <a:lstStyle/>
        <a:p>
          <a:r>
            <a:rPr lang="en-US" dirty="0"/>
            <a:t>Operational complexity</a:t>
          </a:r>
        </a:p>
      </dgm:t>
    </dgm:pt>
    <dgm:pt modelId="{8FCBF3FD-EF36-4A91-909F-6F4AC9A29201}" type="parTrans" cxnId="{3B98C9F8-89EA-428A-B068-945FA53A27ED}">
      <dgm:prSet/>
      <dgm:spPr/>
      <dgm:t>
        <a:bodyPr/>
        <a:lstStyle/>
        <a:p>
          <a:endParaRPr lang="en-US"/>
        </a:p>
      </dgm:t>
    </dgm:pt>
    <dgm:pt modelId="{7921D2FA-55B3-47D5-A0BF-DC411531B2C0}" type="sibTrans" cxnId="{3B98C9F8-89EA-428A-B068-945FA53A27ED}">
      <dgm:prSet/>
      <dgm:spPr/>
      <dgm:t>
        <a:bodyPr/>
        <a:lstStyle/>
        <a:p>
          <a:endParaRPr lang="en-US"/>
        </a:p>
      </dgm:t>
    </dgm:pt>
    <dgm:pt modelId="{BDC87338-F708-4500-9164-C8A4100735DC}">
      <dgm:prSet/>
      <dgm:spPr/>
      <dgm:t>
        <a:bodyPr/>
        <a:lstStyle/>
        <a:p>
          <a:r>
            <a:rPr lang="en-US"/>
            <a:t>Insider threats</a:t>
          </a:r>
        </a:p>
      </dgm:t>
    </dgm:pt>
    <dgm:pt modelId="{56DC7142-3D19-4EAA-BEB2-516CB5B5EAD8}" type="parTrans" cxnId="{C0B772BA-8F53-4171-B7D4-F50197F4E203}">
      <dgm:prSet/>
      <dgm:spPr/>
      <dgm:t>
        <a:bodyPr/>
        <a:lstStyle/>
        <a:p>
          <a:endParaRPr lang="en-US"/>
        </a:p>
      </dgm:t>
    </dgm:pt>
    <dgm:pt modelId="{45F4F735-377C-49EA-B185-5F13516B4573}" type="sibTrans" cxnId="{C0B772BA-8F53-4171-B7D4-F50197F4E203}">
      <dgm:prSet/>
      <dgm:spPr/>
      <dgm:t>
        <a:bodyPr/>
        <a:lstStyle/>
        <a:p>
          <a:endParaRPr lang="en-US"/>
        </a:p>
      </dgm:t>
    </dgm:pt>
    <dgm:pt modelId="{0CEBA04C-8CAF-174D-A24B-78AF9AECBAFC}" type="pres">
      <dgm:prSet presAssocID="{94EC1A7A-3CC5-4DC5-A32B-885F1C27A229}" presName="diagram" presStyleCnt="0">
        <dgm:presLayoutVars>
          <dgm:dir/>
          <dgm:resizeHandles val="exact"/>
        </dgm:presLayoutVars>
      </dgm:prSet>
      <dgm:spPr/>
    </dgm:pt>
    <dgm:pt modelId="{A6B134C5-B2C4-314F-862D-B3801BDE662B}" type="pres">
      <dgm:prSet presAssocID="{FDF6C447-C9D7-4D0D-BA9B-8B304C7569C1}" presName="node" presStyleLbl="node1" presStyleIdx="0" presStyleCnt="8">
        <dgm:presLayoutVars>
          <dgm:bulletEnabled val="1"/>
        </dgm:presLayoutVars>
      </dgm:prSet>
      <dgm:spPr/>
    </dgm:pt>
    <dgm:pt modelId="{D67080C7-07E5-FB49-8D1D-03FA9EC1B4A6}" type="pres">
      <dgm:prSet presAssocID="{14D2B18E-0A5C-49B5-8F3D-209F6DAFDCD1}" presName="sibTrans" presStyleCnt="0"/>
      <dgm:spPr/>
    </dgm:pt>
    <dgm:pt modelId="{DD60D61B-1208-3D4D-AF89-2B39476363B8}" type="pres">
      <dgm:prSet presAssocID="{A6A4B637-52B0-476E-A06D-D48AF24F96C3}" presName="node" presStyleLbl="node1" presStyleIdx="1" presStyleCnt="8">
        <dgm:presLayoutVars>
          <dgm:bulletEnabled val="1"/>
        </dgm:presLayoutVars>
      </dgm:prSet>
      <dgm:spPr/>
    </dgm:pt>
    <dgm:pt modelId="{81E9353C-E2F3-374B-9B3A-4A63765A9A91}" type="pres">
      <dgm:prSet presAssocID="{66AF368A-F98C-4ADD-B736-3A5A36DFAB7E}" presName="sibTrans" presStyleCnt="0"/>
      <dgm:spPr/>
    </dgm:pt>
    <dgm:pt modelId="{06291AA2-4E61-0147-8B5C-8FE75D5EC2B3}" type="pres">
      <dgm:prSet presAssocID="{A8A7DE9F-84F5-4935-A070-5F25DA5BD9D1}" presName="node" presStyleLbl="node1" presStyleIdx="2" presStyleCnt="8">
        <dgm:presLayoutVars>
          <dgm:bulletEnabled val="1"/>
        </dgm:presLayoutVars>
      </dgm:prSet>
      <dgm:spPr/>
    </dgm:pt>
    <dgm:pt modelId="{243FE0C1-9F64-3F40-A485-073C20F240A7}" type="pres">
      <dgm:prSet presAssocID="{F0F2761F-F5A6-472C-B611-CFBD2F27F23D}" presName="sibTrans" presStyleCnt="0"/>
      <dgm:spPr/>
    </dgm:pt>
    <dgm:pt modelId="{EFEF720B-E223-C648-A1FA-4E4C5E94FCC3}" type="pres">
      <dgm:prSet presAssocID="{FBD5C908-669B-48AB-8D5D-6B654E4E1C9E}" presName="node" presStyleLbl="node1" presStyleIdx="3" presStyleCnt="8">
        <dgm:presLayoutVars>
          <dgm:bulletEnabled val="1"/>
        </dgm:presLayoutVars>
      </dgm:prSet>
      <dgm:spPr/>
    </dgm:pt>
    <dgm:pt modelId="{57A5C67F-F674-A748-B2E7-B71DBDBE6025}" type="pres">
      <dgm:prSet presAssocID="{FCDF84D1-539F-4B00-BB77-A184B53F9549}" presName="sibTrans" presStyleCnt="0"/>
      <dgm:spPr/>
    </dgm:pt>
    <dgm:pt modelId="{F84373F9-8B02-F943-814F-7FA4226FAE55}" type="pres">
      <dgm:prSet presAssocID="{9FBE494A-296F-434D-AE20-908B097FBDCC}" presName="node" presStyleLbl="node1" presStyleIdx="4" presStyleCnt="8">
        <dgm:presLayoutVars>
          <dgm:bulletEnabled val="1"/>
        </dgm:presLayoutVars>
      </dgm:prSet>
      <dgm:spPr/>
    </dgm:pt>
    <dgm:pt modelId="{73B1EA1D-4696-484C-8A45-4A41A48F8FE5}" type="pres">
      <dgm:prSet presAssocID="{E139590D-4D56-424C-9598-5C8BF91EB562}" presName="sibTrans" presStyleCnt="0"/>
      <dgm:spPr/>
    </dgm:pt>
    <dgm:pt modelId="{07E8E163-FC17-FF4C-A2F6-A7156CA8F07A}" type="pres">
      <dgm:prSet presAssocID="{373427D8-40F4-4BBD-8752-850E0C43A454}" presName="node" presStyleLbl="node1" presStyleIdx="5" presStyleCnt="8">
        <dgm:presLayoutVars>
          <dgm:bulletEnabled val="1"/>
        </dgm:presLayoutVars>
      </dgm:prSet>
      <dgm:spPr/>
    </dgm:pt>
    <dgm:pt modelId="{5B8A78B7-4A0D-7748-8E27-D85BA216F28A}" type="pres">
      <dgm:prSet presAssocID="{830C0344-A037-4369-A443-1749A6399A5D}" presName="sibTrans" presStyleCnt="0"/>
      <dgm:spPr/>
    </dgm:pt>
    <dgm:pt modelId="{F84A03C3-C18B-D048-9CA8-90552D57CE68}" type="pres">
      <dgm:prSet presAssocID="{83DEF709-641E-4BB2-B20F-07F3BDA74664}" presName="node" presStyleLbl="node1" presStyleIdx="6" presStyleCnt="8">
        <dgm:presLayoutVars>
          <dgm:bulletEnabled val="1"/>
        </dgm:presLayoutVars>
      </dgm:prSet>
      <dgm:spPr/>
    </dgm:pt>
    <dgm:pt modelId="{1E87D9A1-930F-A747-8583-34FFEC3C3029}" type="pres">
      <dgm:prSet presAssocID="{7921D2FA-55B3-47D5-A0BF-DC411531B2C0}" presName="sibTrans" presStyleCnt="0"/>
      <dgm:spPr/>
    </dgm:pt>
    <dgm:pt modelId="{D02CB1F7-C8F3-FD4D-827B-9491669C2650}" type="pres">
      <dgm:prSet presAssocID="{BDC87338-F708-4500-9164-C8A4100735DC}" presName="node" presStyleLbl="node1" presStyleIdx="7" presStyleCnt="8">
        <dgm:presLayoutVars>
          <dgm:bulletEnabled val="1"/>
        </dgm:presLayoutVars>
      </dgm:prSet>
      <dgm:spPr/>
    </dgm:pt>
  </dgm:ptLst>
  <dgm:cxnLst>
    <dgm:cxn modelId="{70C6B20D-BCB1-FF42-8136-5AF84B4ABAF8}" type="presOf" srcId="{94EC1A7A-3CC5-4DC5-A32B-885F1C27A229}" destId="{0CEBA04C-8CAF-174D-A24B-78AF9AECBAFC}" srcOrd="0" destOrd="0" presId="urn:microsoft.com/office/officeart/2005/8/layout/default"/>
    <dgm:cxn modelId="{3BB73713-202D-45F2-88ED-0A60792513E1}" srcId="{94EC1A7A-3CC5-4DC5-A32B-885F1C27A229}" destId="{FDF6C447-C9D7-4D0D-BA9B-8B304C7569C1}" srcOrd="0" destOrd="0" parTransId="{720C2706-2B33-43C8-8609-96EE806A64AB}" sibTransId="{14D2B18E-0A5C-49B5-8F3D-209F6DAFDCD1}"/>
    <dgm:cxn modelId="{E015294E-B531-0944-AAB2-2701C8F997BF}" type="presOf" srcId="{FDF6C447-C9D7-4D0D-BA9B-8B304C7569C1}" destId="{A6B134C5-B2C4-314F-862D-B3801BDE662B}" srcOrd="0" destOrd="0" presId="urn:microsoft.com/office/officeart/2005/8/layout/default"/>
    <dgm:cxn modelId="{D16C1A51-97A4-4157-8E79-90A918266528}" srcId="{94EC1A7A-3CC5-4DC5-A32B-885F1C27A229}" destId="{373427D8-40F4-4BBD-8752-850E0C43A454}" srcOrd="5" destOrd="0" parTransId="{CE72879D-AE96-4797-A924-10470D9E19F3}" sibTransId="{830C0344-A037-4369-A443-1749A6399A5D}"/>
    <dgm:cxn modelId="{E4DDC06C-6541-2444-ABE4-EC88EDA0A476}" type="presOf" srcId="{A6A4B637-52B0-476E-A06D-D48AF24F96C3}" destId="{DD60D61B-1208-3D4D-AF89-2B39476363B8}" srcOrd="0" destOrd="0" presId="urn:microsoft.com/office/officeart/2005/8/layout/default"/>
    <dgm:cxn modelId="{717E6370-5419-B04B-B059-82246C1E1085}" type="presOf" srcId="{9FBE494A-296F-434D-AE20-908B097FBDCC}" destId="{F84373F9-8B02-F943-814F-7FA4226FAE55}" srcOrd="0" destOrd="0" presId="urn:microsoft.com/office/officeart/2005/8/layout/default"/>
    <dgm:cxn modelId="{C70B7573-43E1-4268-B6A5-FEF6D8AA28AD}" srcId="{94EC1A7A-3CC5-4DC5-A32B-885F1C27A229}" destId="{A8A7DE9F-84F5-4935-A070-5F25DA5BD9D1}" srcOrd="2" destOrd="0" parTransId="{6432E0F1-4403-4B98-BB43-1D498DD3D6F2}" sibTransId="{F0F2761F-F5A6-472C-B611-CFBD2F27F23D}"/>
    <dgm:cxn modelId="{AEB94279-E77D-4E2F-B404-0278DAE0E728}" srcId="{94EC1A7A-3CC5-4DC5-A32B-885F1C27A229}" destId="{9FBE494A-296F-434D-AE20-908B097FBDCC}" srcOrd="4" destOrd="0" parTransId="{BE5D21C4-FD7B-4C66-8390-C4DCF09D6056}" sibTransId="{E139590D-4D56-424C-9598-5C8BF91EB562}"/>
    <dgm:cxn modelId="{C87F1886-141E-6C4F-898A-6B4B1584EE9E}" type="presOf" srcId="{BDC87338-F708-4500-9164-C8A4100735DC}" destId="{D02CB1F7-C8F3-FD4D-827B-9491669C2650}" srcOrd="0" destOrd="0" presId="urn:microsoft.com/office/officeart/2005/8/layout/default"/>
    <dgm:cxn modelId="{324229A7-6DBC-DE4B-B7A8-9F5A66DCB5B6}" type="presOf" srcId="{83DEF709-641E-4BB2-B20F-07F3BDA74664}" destId="{F84A03C3-C18B-D048-9CA8-90552D57CE68}" srcOrd="0" destOrd="0" presId="urn:microsoft.com/office/officeart/2005/8/layout/default"/>
    <dgm:cxn modelId="{C0B772BA-8F53-4171-B7D4-F50197F4E203}" srcId="{94EC1A7A-3CC5-4DC5-A32B-885F1C27A229}" destId="{BDC87338-F708-4500-9164-C8A4100735DC}" srcOrd="7" destOrd="0" parTransId="{56DC7142-3D19-4EAA-BEB2-516CB5B5EAD8}" sibTransId="{45F4F735-377C-49EA-B185-5F13516B4573}"/>
    <dgm:cxn modelId="{2D10A4BC-5864-B745-855F-581E56A1AE53}" type="presOf" srcId="{A8A7DE9F-84F5-4935-A070-5F25DA5BD9D1}" destId="{06291AA2-4E61-0147-8B5C-8FE75D5EC2B3}" srcOrd="0" destOrd="0" presId="urn:microsoft.com/office/officeart/2005/8/layout/default"/>
    <dgm:cxn modelId="{11EF15C8-D84E-3349-A7B2-137FE19AF8E3}" type="presOf" srcId="{FBD5C908-669B-48AB-8D5D-6B654E4E1C9E}" destId="{EFEF720B-E223-C648-A1FA-4E4C5E94FCC3}" srcOrd="0" destOrd="0" presId="urn:microsoft.com/office/officeart/2005/8/layout/default"/>
    <dgm:cxn modelId="{452F86D5-571F-4A99-BBEF-EF88C970E9F1}" srcId="{94EC1A7A-3CC5-4DC5-A32B-885F1C27A229}" destId="{FBD5C908-669B-48AB-8D5D-6B654E4E1C9E}" srcOrd="3" destOrd="0" parTransId="{56548C6F-0CDC-4D8F-A944-A03DF4DE07E1}" sibTransId="{FCDF84D1-539F-4B00-BB77-A184B53F9549}"/>
    <dgm:cxn modelId="{71A4D9D7-7572-4D8C-865A-63384FA0B7C8}" srcId="{94EC1A7A-3CC5-4DC5-A32B-885F1C27A229}" destId="{A6A4B637-52B0-476E-A06D-D48AF24F96C3}" srcOrd="1" destOrd="0" parTransId="{088F077E-E49A-4D7B-8092-BA76FB53C61D}" sibTransId="{66AF368A-F98C-4ADD-B736-3A5A36DFAB7E}"/>
    <dgm:cxn modelId="{876A2BF5-0707-1E46-9940-F9CE3887A7C7}" type="presOf" srcId="{373427D8-40F4-4BBD-8752-850E0C43A454}" destId="{07E8E163-FC17-FF4C-A2F6-A7156CA8F07A}" srcOrd="0" destOrd="0" presId="urn:microsoft.com/office/officeart/2005/8/layout/default"/>
    <dgm:cxn modelId="{3B98C9F8-89EA-428A-B068-945FA53A27ED}" srcId="{94EC1A7A-3CC5-4DC5-A32B-885F1C27A229}" destId="{83DEF709-641E-4BB2-B20F-07F3BDA74664}" srcOrd="6" destOrd="0" parTransId="{8FCBF3FD-EF36-4A91-909F-6F4AC9A29201}" sibTransId="{7921D2FA-55B3-47D5-A0BF-DC411531B2C0}"/>
    <dgm:cxn modelId="{D1A336F9-1B58-C14F-89B0-A32268702D74}" type="presParOf" srcId="{0CEBA04C-8CAF-174D-A24B-78AF9AECBAFC}" destId="{A6B134C5-B2C4-314F-862D-B3801BDE662B}" srcOrd="0" destOrd="0" presId="urn:microsoft.com/office/officeart/2005/8/layout/default"/>
    <dgm:cxn modelId="{1984C98A-7909-7F4E-A239-80929FC46D8C}" type="presParOf" srcId="{0CEBA04C-8CAF-174D-A24B-78AF9AECBAFC}" destId="{D67080C7-07E5-FB49-8D1D-03FA9EC1B4A6}" srcOrd="1" destOrd="0" presId="urn:microsoft.com/office/officeart/2005/8/layout/default"/>
    <dgm:cxn modelId="{1BB9A92D-BF19-174C-A82E-2DAD1C3CA4A1}" type="presParOf" srcId="{0CEBA04C-8CAF-174D-A24B-78AF9AECBAFC}" destId="{DD60D61B-1208-3D4D-AF89-2B39476363B8}" srcOrd="2" destOrd="0" presId="urn:microsoft.com/office/officeart/2005/8/layout/default"/>
    <dgm:cxn modelId="{98C5DEF2-4F01-E648-8295-EEA687B3DA3F}" type="presParOf" srcId="{0CEBA04C-8CAF-174D-A24B-78AF9AECBAFC}" destId="{81E9353C-E2F3-374B-9B3A-4A63765A9A91}" srcOrd="3" destOrd="0" presId="urn:microsoft.com/office/officeart/2005/8/layout/default"/>
    <dgm:cxn modelId="{181B1DF6-95AA-1C42-A681-450EF806ED25}" type="presParOf" srcId="{0CEBA04C-8CAF-174D-A24B-78AF9AECBAFC}" destId="{06291AA2-4E61-0147-8B5C-8FE75D5EC2B3}" srcOrd="4" destOrd="0" presId="urn:microsoft.com/office/officeart/2005/8/layout/default"/>
    <dgm:cxn modelId="{EFE216B1-F65D-014A-B9DA-EAEC4A9B03A2}" type="presParOf" srcId="{0CEBA04C-8CAF-174D-A24B-78AF9AECBAFC}" destId="{243FE0C1-9F64-3F40-A485-073C20F240A7}" srcOrd="5" destOrd="0" presId="urn:microsoft.com/office/officeart/2005/8/layout/default"/>
    <dgm:cxn modelId="{241A884D-92AC-3940-B6EF-35EA34B6EE0F}" type="presParOf" srcId="{0CEBA04C-8CAF-174D-A24B-78AF9AECBAFC}" destId="{EFEF720B-E223-C648-A1FA-4E4C5E94FCC3}" srcOrd="6" destOrd="0" presId="urn:microsoft.com/office/officeart/2005/8/layout/default"/>
    <dgm:cxn modelId="{9F5BDF11-CF5D-3C4D-8539-CFAC2A65FEDC}" type="presParOf" srcId="{0CEBA04C-8CAF-174D-A24B-78AF9AECBAFC}" destId="{57A5C67F-F674-A748-B2E7-B71DBDBE6025}" srcOrd="7" destOrd="0" presId="urn:microsoft.com/office/officeart/2005/8/layout/default"/>
    <dgm:cxn modelId="{A0BB9954-CD91-944A-90CB-EA561D19B58F}" type="presParOf" srcId="{0CEBA04C-8CAF-174D-A24B-78AF9AECBAFC}" destId="{F84373F9-8B02-F943-814F-7FA4226FAE55}" srcOrd="8" destOrd="0" presId="urn:microsoft.com/office/officeart/2005/8/layout/default"/>
    <dgm:cxn modelId="{42F0366B-95A3-9B46-9CBA-234211DF48EA}" type="presParOf" srcId="{0CEBA04C-8CAF-174D-A24B-78AF9AECBAFC}" destId="{73B1EA1D-4696-484C-8A45-4A41A48F8FE5}" srcOrd="9" destOrd="0" presId="urn:microsoft.com/office/officeart/2005/8/layout/default"/>
    <dgm:cxn modelId="{303D1EE9-8F9B-DB4D-9AA7-56291827AA88}" type="presParOf" srcId="{0CEBA04C-8CAF-174D-A24B-78AF9AECBAFC}" destId="{07E8E163-FC17-FF4C-A2F6-A7156CA8F07A}" srcOrd="10" destOrd="0" presId="urn:microsoft.com/office/officeart/2005/8/layout/default"/>
    <dgm:cxn modelId="{664963DC-A7F0-2F4D-8B16-309FB195DE6C}" type="presParOf" srcId="{0CEBA04C-8CAF-174D-A24B-78AF9AECBAFC}" destId="{5B8A78B7-4A0D-7748-8E27-D85BA216F28A}" srcOrd="11" destOrd="0" presId="urn:microsoft.com/office/officeart/2005/8/layout/default"/>
    <dgm:cxn modelId="{A2D87828-C133-664A-89AC-7A580616A8B4}" type="presParOf" srcId="{0CEBA04C-8CAF-174D-A24B-78AF9AECBAFC}" destId="{F84A03C3-C18B-D048-9CA8-90552D57CE68}" srcOrd="12" destOrd="0" presId="urn:microsoft.com/office/officeart/2005/8/layout/default"/>
    <dgm:cxn modelId="{E2FF8E53-D036-5144-B7C7-5D880A2D8B5B}" type="presParOf" srcId="{0CEBA04C-8CAF-174D-A24B-78AF9AECBAFC}" destId="{1E87D9A1-930F-A747-8583-34FFEC3C3029}" srcOrd="13" destOrd="0" presId="urn:microsoft.com/office/officeart/2005/8/layout/default"/>
    <dgm:cxn modelId="{0F18FEB0-35C5-CC42-A6D9-A495245C468E}" type="presParOf" srcId="{0CEBA04C-8CAF-174D-A24B-78AF9AECBAFC}" destId="{D02CB1F7-C8F3-FD4D-827B-9491669C2650}" srcOrd="1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4EC1A7A-3CC5-4DC5-A32B-885F1C27A229}" type="doc">
      <dgm:prSet loTypeId="urn:microsoft.com/office/officeart/2005/8/layout/hierarchy3" loCatId="relationship" qsTypeId="urn:microsoft.com/office/officeart/2005/8/quickstyle/simple5" qsCatId="simple" csTypeId="urn:microsoft.com/office/officeart/2005/8/colors/colorful1" csCatId="colorful" phldr="1"/>
      <dgm:spPr/>
      <dgm:t>
        <a:bodyPr/>
        <a:lstStyle/>
        <a:p>
          <a:endParaRPr lang="en-US"/>
        </a:p>
      </dgm:t>
    </dgm:pt>
    <dgm:pt modelId="{FCE70E46-79C2-7D4C-878B-7E451400528C}">
      <dgm:prSet/>
      <dgm:spPr>
        <a:gradFill rotWithShape="0">
          <a:gsLst>
            <a:gs pos="0">
              <a:srgbClr val="54BCDF">
                <a:hueOff val="0"/>
                <a:satOff val="0"/>
                <a:lumOff val="0"/>
                <a:alphaOff val="0"/>
                <a:tint val="94000"/>
                <a:satMod val="105000"/>
                <a:lumMod val="102000"/>
              </a:srgbClr>
            </a:gs>
            <a:gs pos="100000">
              <a:srgbClr val="54BCDF">
                <a:hueOff val="0"/>
                <a:satOff val="0"/>
                <a:lumOff val="0"/>
                <a:alphaOff val="0"/>
                <a:shade val="74000"/>
                <a:satMod val="128000"/>
                <a:lumMod val="100000"/>
              </a:srgbClr>
            </a:gs>
          </a:gsLst>
          <a:lin ang="5400000" scaled="0"/>
        </a:gradFill>
        <a:ln>
          <a:noFill/>
        </a:ln>
        <a:effectLst>
          <a:outerShdw blurRad="57150" dist="19050" dir="5400000" algn="ctr" rotWithShape="0">
            <a:srgbClr val="000000">
              <a:alpha val="63000"/>
            </a:srgbClr>
          </a:outerShdw>
        </a:effectLst>
      </dgm:spPr>
      <dgm:t>
        <a:bodyPr spcFirstLastPara="0" vert="horz" wrap="square" lIns="121920" tIns="121920" rIns="121920" bIns="121920" numCol="1" spcCol="1270" anchor="ctr" anchorCtr="0"/>
        <a:lstStyle/>
        <a:p>
          <a:r>
            <a:rPr lang="en-US" dirty="0"/>
            <a:t> Unauthorized Access</a:t>
          </a:r>
        </a:p>
      </dgm:t>
    </dgm:pt>
    <dgm:pt modelId="{52C2084B-F434-464D-8E91-E2982F0C878E}" type="parTrans" cxnId="{C2440F3C-B242-F14C-8AA9-6E0150A3F150}">
      <dgm:prSet/>
      <dgm:spPr/>
      <dgm:t>
        <a:bodyPr/>
        <a:lstStyle/>
        <a:p>
          <a:endParaRPr lang="en-US"/>
        </a:p>
      </dgm:t>
    </dgm:pt>
    <dgm:pt modelId="{6A2197CD-FF1D-0A49-B002-60AA71F0B278}" type="sibTrans" cxnId="{C2440F3C-B242-F14C-8AA9-6E0150A3F150}">
      <dgm:prSet/>
      <dgm:spPr/>
      <dgm:t>
        <a:bodyPr/>
        <a:lstStyle/>
        <a:p>
          <a:endParaRPr lang="en-US"/>
        </a:p>
      </dgm:t>
    </dgm:pt>
    <dgm:pt modelId="{65D566CC-44CE-5E45-8A9E-55096792A309}">
      <dgm:prSet/>
      <dgm:spPr>
        <a:solidFill>
          <a:schemeClr val="accent2"/>
        </a:solidFill>
      </dgm:spPr>
      <dgm:t>
        <a:bodyPr/>
        <a:lstStyle/>
        <a:p>
          <a:r>
            <a:rPr lang="en-US" dirty="0"/>
            <a:t> Data Exposure</a:t>
          </a:r>
        </a:p>
      </dgm:t>
    </dgm:pt>
    <dgm:pt modelId="{D9557464-7CE7-0742-9607-DBACCE310075}" type="parTrans" cxnId="{D4933C45-7DB8-5E47-949C-DB64CBD787DF}">
      <dgm:prSet/>
      <dgm:spPr/>
      <dgm:t>
        <a:bodyPr/>
        <a:lstStyle/>
        <a:p>
          <a:endParaRPr lang="en-US"/>
        </a:p>
      </dgm:t>
    </dgm:pt>
    <dgm:pt modelId="{A262812C-39AA-8341-99AB-6C71E57799B6}" type="sibTrans" cxnId="{D4933C45-7DB8-5E47-949C-DB64CBD787DF}">
      <dgm:prSet/>
      <dgm:spPr/>
      <dgm:t>
        <a:bodyPr/>
        <a:lstStyle/>
        <a:p>
          <a:endParaRPr lang="en-US"/>
        </a:p>
      </dgm:t>
    </dgm:pt>
    <dgm:pt modelId="{79E21697-8D4C-C848-ABE5-C4473DED4F5F}">
      <dgm:prSet/>
      <dgm:spPr/>
      <dgm:t>
        <a:bodyPr/>
        <a:lstStyle/>
        <a:p>
          <a:r>
            <a:rPr lang="en-US" dirty="0"/>
            <a:t>Misconfigured access controls can lead to unauthorized users gaining access to sensitive data.</a:t>
          </a:r>
        </a:p>
      </dgm:t>
    </dgm:pt>
    <dgm:pt modelId="{E370521C-0F9F-1140-940D-A2D5A99B6F2B}" type="parTrans" cxnId="{537F2F6A-8B26-3B40-A244-9DC8A7987E97}">
      <dgm:prSet/>
      <dgm:spPr/>
      <dgm:t>
        <a:bodyPr/>
        <a:lstStyle/>
        <a:p>
          <a:endParaRPr lang="en-US"/>
        </a:p>
      </dgm:t>
    </dgm:pt>
    <dgm:pt modelId="{D59E6602-389A-1447-B778-AF0486A54332}" type="sibTrans" cxnId="{537F2F6A-8B26-3B40-A244-9DC8A7987E97}">
      <dgm:prSet/>
      <dgm:spPr/>
      <dgm:t>
        <a:bodyPr/>
        <a:lstStyle/>
        <a:p>
          <a:endParaRPr lang="en-US"/>
        </a:p>
      </dgm:t>
    </dgm:pt>
    <dgm:pt modelId="{73B6DCB1-74CE-5542-AA1E-904808F24F6C}">
      <dgm:prSet/>
      <dgm:spPr/>
      <dgm:t>
        <a:bodyPr/>
        <a:lstStyle/>
        <a:p>
          <a:r>
            <a:rPr lang="en-US" dirty="0"/>
            <a:t>Inadequate security settings may inadvertently expose databases, storage buckets, or other resources containing sensitive information to the public internet.</a:t>
          </a:r>
        </a:p>
      </dgm:t>
    </dgm:pt>
    <dgm:pt modelId="{7413D4D8-BEBC-8141-BC0E-FE85615356B5}" type="parTrans" cxnId="{8DE02CAC-85B1-5645-8181-8FB1414EAE7A}">
      <dgm:prSet/>
      <dgm:spPr/>
      <dgm:t>
        <a:bodyPr/>
        <a:lstStyle/>
        <a:p>
          <a:endParaRPr lang="en-US"/>
        </a:p>
      </dgm:t>
    </dgm:pt>
    <dgm:pt modelId="{90F490E6-B6D5-AC47-829F-1F8DB8A8EF15}" type="sibTrans" cxnId="{8DE02CAC-85B1-5645-8181-8FB1414EAE7A}">
      <dgm:prSet/>
      <dgm:spPr/>
      <dgm:t>
        <a:bodyPr/>
        <a:lstStyle/>
        <a:p>
          <a:endParaRPr lang="en-US"/>
        </a:p>
      </dgm:t>
    </dgm:pt>
    <dgm:pt modelId="{D7C4CDB8-87B9-B54F-BA4F-6082F486A02F}" type="pres">
      <dgm:prSet presAssocID="{94EC1A7A-3CC5-4DC5-A32B-885F1C27A229}" presName="diagram" presStyleCnt="0">
        <dgm:presLayoutVars>
          <dgm:chPref val="1"/>
          <dgm:dir/>
          <dgm:animOne val="branch"/>
          <dgm:animLvl val="lvl"/>
          <dgm:resizeHandles/>
        </dgm:presLayoutVars>
      </dgm:prSet>
      <dgm:spPr/>
    </dgm:pt>
    <dgm:pt modelId="{334EEA26-14CA-4843-81C1-2951915BF89F}" type="pres">
      <dgm:prSet presAssocID="{FCE70E46-79C2-7D4C-878B-7E451400528C}" presName="root" presStyleCnt="0"/>
      <dgm:spPr/>
    </dgm:pt>
    <dgm:pt modelId="{4D15F99C-09FE-7447-A40F-B2AFBA8DA1B3}" type="pres">
      <dgm:prSet presAssocID="{FCE70E46-79C2-7D4C-878B-7E451400528C}" presName="rootComposite" presStyleCnt="0"/>
      <dgm:spPr/>
    </dgm:pt>
    <dgm:pt modelId="{540F7435-FDBD-4A49-87A8-5C51E216F6AE}" type="pres">
      <dgm:prSet presAssocID="{FCE70E46-79C2-7D4C-878B-7E451400528C}" presName="rootText" presStyleLbl="node1" presStyleIdx="0" presStyleCnt="2"/>
      <dgm:spPr>
        <a:xfrm>
          <a:off x="757" y="215497"/>
          <a:ext cx="2756342" cy="1378171"/>
        </a:xfrm>
        <a:prstGeom prst="roundRect">
          <a:avLst>
            <a:gd name="adj" fmla="val 10000"/>
          </a:avLst>
        </a:prstGeom>
      </dgm:spPr>
    </dgm:pt>
    <dgm:pt modelId="{24F9A201-593A-EB45-B35C-41D57B39AF4B}" type="pres">
      <dgm:prSet presAssocID="{FCE70E46-79C2-7D4C-878B-7E451400528C}" presName="rootConnector" presStyleLbl="node1" presStyleIdx="0" presStyleCnt="2"/>
      <dgm:spPr/>
    </dgm:pt>
    <dgm:pt modelId="{01C424E1-2F78-B848-AD1A-ED113BBECF80}" type="pres">
      <dgm:prSet presAssocID="{FCE70E46-79C2-7D4C-878B-7E451400528C}" presName="childShape" presStyleCnt="0"/>
      <dgm:spPr/>
    </dgm:pt>
    <dgm:pt modelId="{1B1E15EF-DD9D-AD41-9174-290A530A046E}" type="pres">
      <dgm:prSet presAssocID="{E370521C-0F9F-1140-940D-A2D5A99B6F2B}" presName="Name13" presStyleLbl="parChTrans1D2" presStyleIdx="0" presStyleCnt="2"/>
      <dgm:spPr/>
    </dgm:pt>
    <dgm:pt modelId="{082D0FB0-C8A8-AE49-B242-3556D69193D3}" type="pres">
      <dgm:prSet presAssocID="{79E21697-8D4C-C848-ABE5-C4473DED4F5F}" presName="childText" presStyleLbl="bgAcc1" presStyleIdx="0" presStyleCnt="2">
        <dgm:presLayoutVars>
          <dgm:bulletEnabled val="1"/>
        </dgm:presLayoutVars>
      </dgm:prSet>
      <dgm:spPr/>
    </dgm:pt>
    <dgm:pt modelId="{8F26960C-190A-C34A-A3FE-D06F42B2DCB5}" type="pres">
      <dgm:prSet presAssocID="{65D566CC-44CE-5E45-8A9E-55096792A309}" presName="root" presStyleCnt="0"/>
      <dgm:spPr/>
    </dgm:pt>
    <dgm:pt modelId="{FD6D034D-F990-4842-A52A-F1E6A6EE3DF7}" type="pres">
      <dgm:prSet presAssocID="{65D566CC-44CE-5E45-8A9E-55096792A309}" presName="rootComposite" presStyleCnt="0"/>
      <dgm:spPr/>
    </dgm:pt>
    <dgm:pt modelId="{C69109CD-A572-CA49-8850-3DB3671E7DA6}" type="pres">
      <dgm:prSet presAssocID="{65D566CC-44CE-5E45-8A9E-55096792A309}" presName="rootText" presStyleLbl="node1" presStyleIdx="1" presStyleCnt="2"/>
      <dgm:spPr/>
    </dgm:pt>
    <dgm:pt modelId="{DC080E4F-5D7F-EA43-B01B-BB90BF0859D6}" type="pres">
      <dgm:prSet presAssocID="{65D566CC-44CE-5E45-8A9E-55096792A309}" presName="rootConnector" presStyleLbl="node1" presStyleIdx="1" presStyleCnt="2"/>
      <dgm:spPr/>
    </dgm:pt>
    <dgm:pt modelId="{EB826F1C-2712-DD45-9DE1-C53B2E5751ED}" type="pres">
      <dgm:prSet presAssocID="{65D566CC-44CE-5E45-8A9E-55096792A309}" presName="childShape" presStyleCnt="0"/>
      <dgm:spPr/>
    </dgm:pt>
    <dgm:pt modelId="{015FAE63-07CB-954E-B99E-6DBD0D44C773}" type="pres">
      <dgm:prSet presAssocID="{7413D4D8-BEBC-8141-BC0E-FE85615356B5}" presName="Name13" presStyleLbl="parChTrans1D2" presStyleIdx="1" presStyleCnt="2"/>
      <dgm:spPr/>
    </dgm:pt>
    <dgm:pt modelId="{60EC888D-8ED3-9640-B908-8533D12C51FB}" type="pres">
      <dgm:prSet presAssocID="{73B6DCB1-74CE-5542-AA1E-904808F24F6C}" presName="childText" presStyleLbl="bgAcc1" presStyleIdx="1" presStyleCnt="2">
        <dgm:presLayoutVars>
          <dgm:bulletEnabled val="1"/>
        </dgm:presLayoutVars>
      </dgm:prSet>
      <dgm:spPr/>
    </dgm:pt>
  </dgm:ptLst>
  <dgm:cxnLst>
    <dgm:cxn modelId="{8C88130C-0FC4-D743-A633-D3D7BB045187}" type="presOf" srcId="{FCE70E46-79C2-7D4C-878B-7E451400528C}" destId="{24F9A201-593A-EB45-B35C-41D57B39AF4B}" srcOrd="1" destOrd="0" presId="urn:microsoft.com/office/officeart/2005/8/layout/hierarchy3"/>
    <dgm:cxn modelId="{7516C20F-238A-DC43-90DB-7940DE4F42B6}" type="presOf" srcId="{7413D4D8-BEBC-8141-BC0E-FE85615356B5}" destId="{015FAE63-07CB-954E-B99E-6DBD0D44C773}" srcOrd="0" destOrd="0" presId="urn:microsoft.com/office/officeart/2005/8/layout/hierarchy3"/>
    <dgm:cxn modelId="{70CFCA28-6AAA-814C-9240-85EA89AD0683}" type="presOf" srcId="{65D566CC-44CE-5E45-8A9E-55096792A309}" destId="{DC080E4F-5D7F-EA43-B01B-BB90BF0859D6}" srcOrd="1" destOrd="0" presId="urn:microsoft.com/office/officeart/2005/8/layout/hierarchy3"/>
    <dgm:cxn modelId="{2DDE952D-2D42-A944-A2DA-D6D4ABED93ED}" type="presOf" srcId="{E370521C-0F9F-1140-940D-A2D5A99B6F2B}" destId="{1B1E15EF-DD9D-AD41-9174-290A530A046E}" srcOrd="0" destOrd="0" presId="urn:microsoft.com/office/officeart/2005/8/layout/hierarchy3"/>
    <dgm:cxn modelId="{C2440F3C-B242-F14C-8AA9-6E0150A3F150}" srcId="{94EC1A7A-3CC5-4DC5-A32B-885F1C27A229}" destId="{FCE70E46-79C2-7D4C-878B-7E451400528C}" srcOrd="0" destOrd="0" parTransId="{52C2084B-F434-464D-8E91-E2982F0C878E}" sibTransId="{6A2197CD-FF1D-0A49-B002-60AA71F0B278}"/>
    <dgm:cxn modelId="{60526F3C-4349-4B49-BD18-EB24BF4189C8}" type="presOf" srcId="{65D566CC-44CE-5E45-8A9E-55096792A309}" destId="{C69109CD-A572-CA49-8850-3DB3671E7DA6}" srcOrd="0" destOrd="0" presId="urn:microsoft.com/office/officeart/2005/8/layout/hierarchy3"/>
    <dgm:cxn modelId="{8767F63E-6203-B344-858E-7ABC8C3EB468}" type="presOf" srcId="{73B6DCB1-74CE-5542-AA1E-904808F24F6C}" destId="{60EC888D-8ED3-9640-B908-8533D12C51FB}" srcOrd="0" destOrd="0" presId="urn:microsoft.com/office/officeart/2005/8/layout/hierarchy3"/>
    <dgm:cxn modelId="{D4933C45-7DB8-5E47-949C-DB64CBD787DF}" srcId="{94EC1A7A-3CC5-4DC5-A32B-885F1C27A229}" destId="{65D566CC-44CE-5E45-8A9E-55096792A309}" srcOrd="1" destOrd="0" parTransId="{D9557464-7CE7-0742-9607-DBACCE310075}" sibTransId="{A262812C-39AA-8341-99AB-6C71E57799B6}"/>
    <dgm:cxn modelId="{3D810565-E864-5941-9BAB-77CA1266B234}" type="presOf" srcId="{FCE70E46-79C2-7D4C-878B-7E451400528C}" destId="{540F7435-FDBD-4A49-87A8-5C51E216F6AE}" srcOrd="0" destOrd="0" presId="urn:microsoft.com/office/officeart/2005/8/layout/hierarchy3"/>
    <dgm:cxn modelId="{537F2F6A-8B26-3B40-A244-9DC8A7987E97}" srcId="{FCE70E46-79C2-7D4C-878B-7E451400528C}" destId="{79E21697-8D4C-C848-ABE5-C4473DED4F5F}" srcOrd="0" destOrd="0" parTransId="{E370521C-0F9F-1140-940D-A2D5A99B6F2B}" sibTransId="{D59E6602-389A-1447-B778-AF0486A54332}"/>
    <dgm:cxn modelId="{1C61B177-382C-184C-9657-6139B695692E}" type="presOf" srcId="{94EC1A7A-3CC5-4DC5-A32B-885F1C27A229}" destId="{D7C4CDB8-87B9-B54F-BA4F-6082F486A02F}" srcOrd="0" destOrd="0" presId="urn:microsoft.com/office/officeart/2005/8/layout/hierarchy3"/>
    <dgm:cxn modelId="{AEC5BB99-660F-6747-A8B4-2F5C20EEC969}" type="presOf" srcId="{79E21697-8D4C-C848-ABE5-C4473DED4F5F}" destId="{082D0FB0-C8A8-AE49-B242-3556D69193D3}" srcOrd="0" destOrd="0" presId="urn:microsoft.com/office/officeart/2005/8/layout/hierarchy3"/>
    <dgm:cxn modelId="{8DE02CAC-85B1-5645-8181-8FB1414EAE7A}" srcId="{65D566CC-44CE-5E45-8A9E-55096792A309}" destId="{73B6DCB1-74CE-5542-AA1E-904808F24F6C}" srcOrd="0" destOrd="0" parTransId="{7413D4D8-BEBC-8141-BC0E-FE85615356B5}" sibTransId="{90F490E6-B6D5-AC47-829F-1F8DB8A8EF15}"/>
    <dgm:cxn modelId="{6A82B06F-958B-9341-905C-0E024E486EBA}" type="presParOf" srcId="{D7C4CDB8-87B9-B54F-BA4F-6082F486A02F}" destId="{334EEA26-14CA-4843-81C1-2951915BF89F}" srcOrd="0" destOrd="0" presId="urn:microsoft.com/office/officeart/2005/8/layout/hierarchy3"/>
    <dgm:cxn modelId="{D40BC0A9-F406-5848-9DAB-4E4F02B1A7A0}" type="presParOf" srcId="{334EEA26-14CA-4843-81C1-2951915BF89F}" destId="{4D15F99C-09FE-7447-A40F-B2AFBA8DA1B3}" srcOrd="0" destOrd="0" presId="urn:microsoft.com/office/officeart/2005/8/layout/hierarchy3"/>
    <dgm:cxn modelId="{304D3D5C-A730-2942-A10E-181162A93356}" type="presParOf" srcId="{4D15F99C-09FE-7447-A40F-B2AFBA8DA1B3}" destId="{540F7435-FDBD-4A49-87A8-5C51E216F6AE}" srcOrd="0" destOrd="0" presId="urn:microsoft.com/office/officeart/2005/8/layout/hierarchy3"/>
    <dgm:cxn modelId="{EAEDF087-BD13-A743-8840-227B7D094D36}" type="presParOf" srcId="{4D15F99C-09FE-7447-A40F-B2AFBA8DA1B3}" destId="{24F9A201-593A-EB45-B35C-41D57B39AF4B}" srcOrd="1" destOrd="0" presId="urn:microsoft.com/office/officeart/2005/8/layout/hierarchy3"/>
    <dgm:cxn modelId="{6DF348DE-A031-3B4D-AA55-E6D5F19286E4}" type="presParOf" srcId="{334EEA26-14CA-4843-81C1-2951915BF89F}" destId="{01C424E1-2F78-B848-AD1A-ED113BBECF80}" srcOrd="1" destOrd="0" presId="urn:microsoft.com/office/officeart/2005/8/layout/hierarchy3"/>
    <dgm:cxn modelId="{41CE2070-C2D3-7D47-965F-E194699D0FF7}" type="presParOf" srcId="{01C424E1-2F78-B848-AD1A-ED113BBECF80}" destId="{1B1E15EF-DD9D-AD41-9174-290A530A046E}" srcOrd="0" destOrd="0" presId="urn:microsoft.com/office/officeart/2005/8/layout/hierarchy3"/>
    <dgm:cxn modelId="{97122466-F8F1-2944-A362-33DAB2CEBA43}" type="presParOf" srcId="{01C424E1-2F78-B848-AD1A-ED113BBECF80}" destId="{082D0FB0-C8A8-AE49-B242-3556D69193D3}" srcOrd="1" destOrd="0" presId="urn:microsoft.com/office/officeart/2005/8/layout/hierarchy3"/>
    <dgm:cxn modelId="{DCB38C2A-5F67-634A-95D8-B324039FD848}" type="presParOf" srcId="{D7C4CDB8-87B9-B54F-BA4F-6082F486A02F}" destId="{8F26960C-190A-C34A-A3FE-D06F42B2DCB5}" srcOrd="1" destOrd="0" presId="urn:microsoft.com/office/officeart/2005/8/layout/hierarchy3"/>
    <dgm:cxn modelId="{457790F6-0740-3249-8EC5-81D2915279AA}" type="presParOf" srcId="{8F26960C-190A-C34A-A3FE-D06F42B2DCB5}" destId="{FD6D034D-F990-4842-A52A-F1E6A6EE3DF7}" srcOrd="0" destOrd="0" presId="urn:microsoft.com/office/officeart/2005/8/layout/hierarchy3"/>
    <dgm:cxn modelId="{3A6F5695-2C0C-D746-8801-35904E61B79E}" type="presParOf" srcId="{FD6D034D-F990-4842-A52A-F1E6A6EE3DF7}" destId="{C69109CD-A572-CA49-8850-3DB3671E7DA6}" srcOrd="0" destOrd="0" presId="urn:microsoft.com/office/officeart/2005/8/layout/hierarchy3"/>
    <dgm:cxn modelId="{F18EBDAF-6DF8-D340-9CF6-8C15D0A63798}" type="presParOf" srcId="{FD6D034D-F990-4842-A52A-F1E6A6EE3DF7}" destId="{DC080E4F-5D7F-EA43-B01B-BB90BF0859D6}" srcOrd="1" destOrd="0" presId="urn:microsoft.com/office/officeart/2005/8/layout/hierarchy3"/>
    <dgm:cxn modelId="{D216E065-A297-E44A-ABAC-1C74FBE68C0A}" type="presParOf" srcId="{8F26960C-190A-C34A-A3FE-D06F42B2DCB5}" destId="{EB826F1C-2712-DD45-9DE1-C53B2E5751ED}" srcOrd="1" destOrd="0" presId="urn:microsoft.com/office/officeart/2005/8/layout/hierarchy3"/>
    <dgm:cxn modelId="{35A996FE-2A52-6444-BE5A-C7640E892F27}" type="presParOf" srcId="{EB826F1C-2712-DD45-9DE1-C53B2E5751ED}" destId="{015FAE63-07CB-954E-B99E-6DBD0D44C773}" srcOrd="0" destOrd="0" presId="urn:microsoft.com/office/officeart/2005/8/layout/hierarchy3"/>
    <dgm:cxn modelId="{7DA41FD1-3634-E745-885C-31A7E1FC4D3A}" type="presParOf" srcId="{EB826F1C-2712-DD45-9DE1-C53B2E5751ED}" destId="{60EC888D-8ED3-9640-B908-8533D12C51FB}"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EC1A7A-3CC5-4DC5-A32B-885F1C27A229}" type="doc">
      <dgm:prSet loTypeId="urn:microsoft.com/office/officeart/2005/8/layout/hierarchy3" loCatId="relationship" qsTypeId="urn:microsoft.com/office/officeart/2005/8/quickstyle/simple5" qsCatId="simple" csTypeId="urn:microsoft.com/office/officeart/2005/8/colors/colorful1" csCatId="colorful" phldr="1"/>
      <dgm:spPr/>
      <dgm:t>
        <a:bodyPr/>
        <a:lstStyle/>
        <a:p>
          <a:endParaRPr lang="en-US"/>
        </a:p>
      </dgm:t>
    </dgm:pt>
    <dgm:pt modelId="{FCE70E46-79C2-7D4C-878B-7E451400528C}">
      <dgm:prSet/>
      <dgm:spPr>
        <a:solidFill>
          <a:schemeClr val="accent3"/>
        </a:solidFill>
        <a:ln>
          <a:noFill/>
        </a:ln>
        <a:effectLst>
          <a:outerShdw blurRad="57150" dist="19050" dir="5400000" algn="ctr" rotWithShape="0">
            <a:srgbClr val="000000">
              <a:alpha val="63000"/>
            </a:srgbClr>
          </a:outerShdw>
        </a:effectLst>
      </dgm:spPr>
      <dgm:t>
        <a:bodyPr spcFirstLastPara="0" vert="horz" wrap="square" lIns="121920" tIns="121920" rIns="121920" bIns="121920" numCol="1" spcCol="1270" anchor="ctr" anchorCtr="0"/>
        <a:lstStyle/>
        <a:p>
          <a:r>
            <a:rPr lang="en-US" dirty="0"/>
            <a:t>Downtime</a:t>
          </a:r>
        </a:p>
      </dgm:t>
    </dgm:pt>
    <dgm:pt modelId="{52C2084B-F434-464D-8E91-E2982F0C878E}" type="parTrans" cxnId="{C2440F3C-B242-F14C-8AA9-6E0150A3F150}">
      <dgm:prSet/>
      <dgm:spPr/>
      <dgm:t>
        <a:bodyPr/>
        <a:lstStyle/>
        <a:p>
          <a:endParaRPr lang="en-US"/>
        </a:p>
      </dgm:t>
    </dgm:pt>
    <dgm:pt modelId="{6A2197CD-FF1D-0A49-B002-60AA71F0B278}" type="sibTrans" cxnId="{C2440F3C-B242-F14C-8AA9-6E0150A3F150}">
      <dgm:prSet/>
      <dgm:spPr/>
      <dgm:t>
        <a:bodyPr/>
        <a:lstStyle/>
        <a:p>
          <a:endParaRPr lang="en-US"/>
        </a:p>
      </dgm:t>
    </dgm:pt>
    <dgm:pt modelId="{65D566CC-44CE-5E45-8A9E-55096792A309}">
      <dgm:prSet/>
      <dgm:spPr>
        <a:solidFill>
          <a:schemeClr val="accent3"/>
        </a:solidFill>
      </dgm:spPr>
      <dgm:t>
        <a:bodyPr/>
        <a:lstStyle/>
        <a:p>
          <a:r>
            <a:rPr lang="en-US" dirty="0"/>
            <a:t>Resources</a:t>
          </a:r>
        </a:p>
      </dgm:t>
    </dgm:pt>
    <dgm:pt modelId="{D9557464-7CE7-0742-9607-DBACCE310075}" type="parTrans" cxnId="{D4933C45-7DB8-5E47-949C-DB64CBD787DF}">
      <dgm:prSet/>
      <dgm:spPr/>
      <dgm:t>
        <a:bodyPr/>
        <a:lstStyle/>
        <a:p>
          <a:endParaRPr lang="en-US"/>
        </a:p>
      </dgm:t>
    </dgm:pt>
    <dgm:pt modelId="{A262812C-39AA-8341-99AB-6C71E57799B6}" type="sibTrans" cxnId="{D4933C45-7DB8-5E47-949C-DB64CBD787DF}">
      <dgm:prSet/>
      <dgm:spPr/>
      <dgm:t>
        <a:bodyPr/>
        <a:lstStyle/>
        <a:p>
          <a:endParaRPr lang="en-US"/>
        </a:p>
      </dgm:t>
    </dgm:pt>
    <dgm:pt modelId="{73B6DCB1-74CE-5542-AA1E-904808F24F6C}">
      <dgm:prSet/>
      <dgm:spPr/>
      <dgm:t>
        <a:bodyPr/>
        <a:lstStyle/>
        <a:p>
          <a:r>
            <a:rPr lang="en-US" dirty="0"/>
            <a:t>Misconfigurations may lead to resource overutilization, such as excessive CPU or memory usage, impacting service performance.</a:t>
          </a:r>
        </a:p>
      </dgm:t>
    </dgm:pt>
    <dgm:pt modelId="{7413D4D8-BEBC-8141-BC0E-FE85615356B5}" type="parTrans" cxnId="{8DE02CAC-85B1-5645-8181-8FB1414EAE7A}">
      <dgm:prSet/>
      <dgm:spPr/>
      <dgm:t>
        <a:bodyPr/>
        <a:lstStyle/>
        <a:p>
          <a:endParaRPr lang="en-US"/>
        </a:p>
      </dgm:t>
    </dgm:pt>
    <dgm:pt modelId="{90F490E6-B6D5-AC47-829F-1F8DB8A8EF15}" type="sibTrans" cxnId="{8DE02CAC-85B1-5645-8181-8FB1414EAE7A}">
      <dgm:prSet/>
      <dgm:spPr/>
      <dgm:t>
        <a:bodyPr/>
        <a:lstStyle/>
        <a:p>
          <a:endParaRPr lang="en-US"/>
        </a:p>
      </dgm:t>
    </dgm:pt>
    <dgm:pt modelId="{79E21697-8D4C-C848-ABE5-C4473DED4F5F}">
      <dgm:prSet/>
      <dgm:spPr/>
      <dgm:t>
        <a:bodyPr/>
        <a:lstStyle/>
        <a:p>
          <a:r>
            <a:rPr lang="en-US" dirty="0"/>
            <a:t>Improperly configured resources can result in service outages, causing disruptions to business operations.</a:t>
          </a:r>
        </a:p>
      </dgm:t>
    </dgm:pt>
    <dgm:pt modelId="{D59E6602-389A-1447-B778-AF0486A54332}" type="sibTrans" cxnId="{537F2F6A-8B26-3B40-A244-9DC8A7987E97}">
      <dgm:prSet/>
      <dgm:spPr/>
      <dgm:t>
        <a:bodyPr/>
        <a:lstStyle/>
        <a:p>
          <a:endParaRPr lang="en-US"/>
        </a:p>
      </dgm:t>
    </dgm:pt>
    <dgm:pt modelId="{E370521C-0F9F-1140-940D-A2D5A99B6F2B}" type="parTrans" cxnId="{537F2F6A-8B26-3B40-A244-9DC8A7987E97}">
      <dgm:prSet/>
      <dgm:spPr/>
      <dgm:t>
        <a:bodyPr/>
        <a:lstStyle/>
        <a:p>
          <a:endParaRPr lang="en-US"/>
        </a:p>
      </dgm:t>
    </dgm:pt>
    <dgm:pt modelId="{D7C4CDB8-87B9-B54F-BA4F-6082F486A02F}" type="pres">
      <dgm:prSet presAssocID="{94EC1A7A-3CC5-4DC5-A32B-885F1C27A229}" presName="diagram" presStyleCnt="0">
        <dgm:presLayoutVars>
          <dgm:chPref val="1"/>
          <dgm:dir/>
          <dgm:animOne val="branch"/>
          <dgm:animLvl val="lvl"/>
          <dgm:resizeHandles/>
        </dgm:presLayoutVars>
      </dgm:prSet>
      <dgm:spPr/>
    </dgm:pt>
    <dgm:pt modelId="{334EEA26-14CA-4843-81C1-2951915BF89F}" type="pres">
      <dgm:prSet presAssocID="{FCE70E46-79C2-7D4C-878B-7E451400528C}" presName="root" presStyleCnt="0"/>
      <dgm:spPr/>
    </dgm:pt>
    <dgm:pt modelId="{4D15F99C-09FE-7447-A40F-B2AFBA8DA1B3}" type="pres">
      <dgm:prSet presAssocID="{FCE70E46-79C2-7D4C-878B-7E451400528C}" presName="rootComposite" presStyleCnt="0"/>
      <dgm:spPr/>
    </dgm:pt>
    <dgm:pt modelId="{540F7435-FDBD-4A49-87A8-5C51E216F6AE}" type="pres">
      <dgm:prSet presAssocID="{FCE70E46-79C2-7D4C-878B-7E451400528C}" presName="rootText" presStyleLbl="node1" presStyleIdx="0" presStyleCnt="2"/>
      <dgm:spPr>
        <a:xfrm>
          <a:off x="757" y="215497"/>
          <a:ext cx="2756342" cy="1378171"/>
        </a:xfrm>
        <a:prstGeom prst="roundRect">
          <a:avLst>
            <a:gd name="adj" fmla="val 10000"/>
          </a:avLst>
        </a:prstGeom>
      </dgm:spPr>
    </dgm:pt>
    <dgm:pt modelId="{24F9A201-593A-EB45-B35C-41D57B39AF4B}" type="pres">
      <dgm:prSet presAssocID="{FCE70E46-79C2-7D4C-878B-7E451400528C}" presName="rootConnector" presStyleLbl="node1" presStyleIdx="0" presStyleCnt="2"/>
      <dgm:spPr/>
    </dgm:pt>
    <dgm:pt modelId="{01C424E1-2F78-B848-AD1A-ED113BBECF80}" type="pres">
      <dgm:prSet presAssocID="{FCE70E46-79C2-7D4C-878B-7E451400528C}" presName="childShape" presStyleCnt="0"/>
      <dgm:spPr/>
    </dgm:pt>
    <dgm:pt modelId="{1B1E15EF-DD9D-AD41-9174-290A530A046E}" type="pres">
      <dgm:prSet presAssocID="{E370521C-0F9F-1140-940D-A2D5A99B6F2B}" presName="Name13" presStyleLbl="parChTrans1D2" presStyleIdx="0" presStyleCnt="2"/>
      <dgm:spPr/>
    </dgm:pt>
    <dgm:pt modelId="{082D0FB0-C8A8-AE49-B242-3556D69193D3}" type="pres">
      <dgm:prSet presAssocID="{79E21697-8D4C-C848-ABE5-C4473DED4F5F}" presName="childText" presStyleLbl="bgAcc1" presStyleIdx="0" presStyleCnt="2">
        <dgm:presLayoutVars>
          <dgm:bulletEnabled val="1"/>
        </dgm:presLayoutVars>
      </dgm:prSet>
      <dgm:spPr/>
    </dgm:pt>
    <dgm:pt modelId="{8F26960C-190A-C34A-A3FE-D06F42B2DCB5}" type="pres">
      <dgm:prSet presAssocID="{65D566CC-44CE-5E45-8A9E-55096792A309}" presName="root" presStyleCnt="0"/>
      <dgm:spPr/>
    </dgm:pt>
    <dgm:pt modelId="{FD6D034D-F990-4842-A52A-F1E6A6EE3DF7}" type="pres">
      <dgm:prSet presAssocID="{65D566CC-44CE-5E45-8A9E-55096792A309}" presName="rootComposite" presStyleCnt="0"/>
      <dgm:spPr/>
    </dgm:pt>
    <dgm:pt modelId="{C69109CD-A572-CA49-8850-3DB3671E7DA6}" type="pres">
      <dgm:prSet presAssocID="{65D566CC-44CE-5E45-8A9E-55096792A309}" presName="rootText" presStyleLbl="node1" presStyleIdx="1" presStyleCnt="2"/>
      <dgm:spPr/>
    </dgm:pt>
    <dgm:pt modelId="{DC080E4F-5D7F-EA43-B01B-BB90BF0859D6}" type="pres">
      <dgm:prSet presAssocID="{65D566CC-44CE-5E45-8A9E-55096792A309}" presName="rootConnector" presStyleLbl="node1" presStyleIdx="1" presStyleCnt="2"/>
      <dgm:spPr/>
    </dgm:pt>
    <dgm:pt modelId="{EB826F1C-2712-DD45-9DE1-C53B2E5751ED}" type="pres">
      <dgm:prSet presAssocID="{65D566CC-44CE-5E45-8A9E-55096792A309}" presName="childShape" presStyleCnt="0"/>
      <dgm:spPr/>
    </dgm:pt>
    <dgm:pt modelId="{015FAE63-07CB-954E-B99E-6DBD0D44C773}" type="pres">
      <dgm:prSet presAssocID="{7413D4D8-BEBC-8141-BC0E-FE85615356B5}" presName="Name13" presStyleLbl="parChTrans1D2" presStyleIdx="1" presStyleCnt="2"/>
      <dgm:spPr/>
    </dgm:pt>
    <dgm:pt modelId="{60EC888D-8ED3-9640-B908-8533D12C51FB}" type="pres">
      <dgm:prSet presAssocID="{73B6DCB1-74CE-5542-AA1E-904808F24F6C}" presName="childText" presStyleLbl="bgAcc1" presStyleIdx="1" presStyleCnt="2">
        <dgm:presLayoutVars>
          <dgm:bulletEnabled val="1"/>
        </dgm:presLayoutVars>
      </dgm:prSet>
      <dgm:spPr/>
    </dgm:pt>
  </dgm:ptLst>
  <dgm:cxnLst>
    <dgm:cxn modelId="{8C88130C-0FC4-D743-A633-D3D7BB045187}" type="presOf" srcId="{FCE70E46-79C2-7D4C-878B-7E451400528C}" destId="{24F9A201-593A-EB45-B35C-41D57B39AF4B}" srcOrd="1" destOrd="0" presId="urn:microsoft.com/office/officeart/2005/8/layout/hierarchy3"/>
    <dgm:cxn modelId="{7516C20F-238A-DC43-90DB-7940DE4F42B6}" type="presOf" srcId="{7413D4D8-BEBC-8141-BC0E-FE85615356B5}" destId="{015FAE63-07CB-954E-B99E-6DBD0D44C773}" srcOrd="0" destOrd="0" presId="urn:microsoft.com/office/officeart/2005/8/layout/hierarchy3"/>
    <dgm:cxn modelId="{70CFCA28-6AAA-814C-9240-85EA89AD0683}" type="presOf" srcId="{65D566CC-44CE-5E45-8A9E-55096792A309}" destId="{DC080E4F-5D7F-EA43-B01B-BB90BF0859D6}" srcOrd="1" destOrd="0" presId="urn:microsoft.com/office/officeart/2005/8/layout/hierarchy3"/>
    <dgm:cxn modelId="{2DDE952D-2D42-A944-A2DA-D6D4ABED93ED}" type="presOf" srcId="{E370521C-0F9F-1140-940D-A2D5A99B6F2B}" destId="{1B1E15EF-DD9D-AD41-9174-290A530A046E}" srcOrd="0" destOrd="0" presId="urn:microsoft.com/office/officeart/2005/8/layout/hierarchy3"/>
    <dgm:cxn modelId="{C2440F3C-B242-F14C-8AA9-6E0150A3F150}" srcId="{94EC1A7A-3CC5-4DC5-A32B-885F1C27A229}" destId="{FCE70E46-79C2-7D4C-878B-7E451400528C}" srcOrd="0" destOrd="0" parTransId="{52C2084B-F434-464D-8E91-E2982F0C878E}" sibTransId="{6A2197CD-FF1D-0A49-B002-60AA71F0B278}"/>
    <dgm:cxn modelId="{60526F3C-4349-4B49-BD18-EB24BF4189C8}" type="presOf" srcId="{65D566CC-44CE-5E45-8A9E-55096792A309}" destId="{C69109CD-A572-CA49-8850-3DB3671E7DA6}" srcOrd="0" destOrd="0" presId="urn:microsoft.com/office/officeart/2005/8/layout/hierarchy3"/>
    <dgm:cxn modelId="{8767F63E-6203-B344-858E-7ABC8C3EB468}" type="presOf" srcId="{73B6DCB1-74CE-5542-AA1E-904808F24F6C}" destId="{60EC888D-8ED3-9640-B908-8533D12C51FB}" srcOrd="0" destOrd="0" presId="urn:microsoft.com/office/officeart/2005/8/layout/hierarchy3"/>
    <dgm:cxn modelId="{D4933C45-7DB8-5E47-949C-DB64CBD787DF}" srcId="{94EC1A7A-3CC5-4DC5-A32B-885F1C27A229}" destId="{65D566CC-44CE-5E45-8A9E-55096792A309}" srcOrd="1" destOrd="0" parTransId="{D9557464-7CE7-0742-9607-DBACCE310075}" sibTransId="{A262812C-39AA-8341-99AB-6C71E57799B6}"/>
    <dgm:cxn modelId="{3D810565-E864-5941-9BAB-77CA1266B234}" type="presOf" srcId="{FCE70E46-79C2-7D4C-878B-7E451400528C}" destId="{540F7435-FDBD-4A49-87A8-5C51E216F6AE}" srcOrd="0" destOrd="0" presId="urn:microsoft.com/office/officeart/2005/8/layout/hierarchy3"/>
    <dgm:cxn modelId="{537F2F6A-8B26-3B40-A244-9DC8A7987E97}" srcId="{FCE70E46-79C2-7D4C-878B-7E451400528C}" destId="{79E21697-8D4C-C848-ABE5-C4473DED4F5F}" srcOrd="0" destOrd="0" parTransId="{E370521C-0F9F-1140-940D-A2D5A99B6F2B}" sibTransId="{D59E6602-389A-1447-B778-AF0486A54332}"/>
    <dgm:cxn modelId="{1C61B177-382C-184C-9657-6139B695692E}" type="presOf" srcId="{94EC1A7A-3CC5-4DC5-A32B-885F1C27A229}" destId="{D7C4CDB8-87B9-B54F-BA4F-6082F486A02F}" srcOrd="0" destOrd="0" presId="urn:microsoft.com/office/officeart/2005/8/layout/hierarchy3"/>
    <dgm:cxn modelId="{AEC5BB99-660F-6747-A8B4-2F5C20EEC969}" type="presOf" srcId="{79E21697-8D4C-C848-ABE5-C4473DED4F5F}" destId="{082D0FB0-C8A8-AE49-B242-3556D69193D3}" srcOrd="0" destOrd="0" presId="urn:microsoft.com/office/officeart/2005/8/layout/hierarchy3"/>
    <dgm:cxn modelId="{8DE02CAC-85B1-5645-8181-8FB1414EAE7A}" srcId="{65D566CC-44CE-5E45-8A9E-55096792A309}" destId="{73B6DCB1-74CE-5542-AA1E-904808F24F6C}" srcOrd="0" destOrd="0" parTransId="{7413D4D8-BEBC-8141-BC0E-FE85615356B5}" sibTransId="{90F490E6-B6D5-AC47-829F-1F8DB8A8EF15}"/>
    <dgm:cxn modelId="{6A82B06F-958B-9341-905C-0E024E486EBA}" type="presParOf" srcId="{D7C4CDB8-87B9-B54F-BA4F-6082F486A02F}" destId="{334EEA26-14CA-4843-81C1-2951915BF89F}" srcOrd="0" destOrd="0" presId="urn:microsoft.com/office/officeart/2005/8/layout/hierarchy3"/>
    <dgm:cxn modelId="{D40BC0A9-F406-5848-9DAB-4E4F02B1A7A0}" type="presParOf" srcId="{334EEA26-14CA-4843-81C1-2951915BF89F}" destId="{4D15F99C-09FE-7447-A40F-B2AFBA8DA1B3}" srcOrd="0" destOrd="0" presId="urn:microsoft.com/office/officeart/2005/8/layout/hierarchy3"/>
    <dgm:cxn modelId="{304D3D5C-A730-2942-A10E-181162A93356}" type="presParOf" srcId="{4D15F99C-09FE-7447-A40F-B2AFBA8DA1B3}" destId="{540F7435-FDBD-4A49-87A8-5C51E216F6AE}" srcOrd="0" destOrd="0" presId="urn:microsoft.com/office/officeart/2005/8/layout/hierarchy3"/>
    <dgm:cxn modelId="{EAEDF087-BD13-A743-8840-227B7D094D36}" type="presParOf" srcId="{4D15F99C-09FE-7447-A40F-B2AFBA8DA1B3}" destId="{24F9A201-593A-EB45-B35C-41D57B39AF4B}" srcOrd="1" destOrd="0" presId="urn:microsoft.com/office/officeart/2005/8/layout/hierarchy3"/>
    <dgm:cxn modelId="{6DF348DE-A031-3B4D-AA55-E6D5F19286E4}" type="presParOf" srcId="{334EEA26-14CA-4843-81C1-2951915BF89F}" destId="{01C424E1-2F78-B848-AD1A-ED113BBECF80}" srcOrd="1" destOrd="0" presId="urn:microsoft.com/office/officeart/2005/8/layout/hierarchy3"/>
    <dgm:cxn modelId="{41CE2070-C2D3-7D47-965F-E194699D0FF7}" type="presParOf" srcId="{01C424E1-2F78-B848-AD1A-ED113BBECF80}" destId="{1B1E15EF-DD9D-AD41-9174-290A530A046E}" srcOrd="0" destOrd="0" presId="urn:microsoft.com/office/officeart/2005/8/layout/hierarchy3"/>
    <dgm:cxn modelId="{97122466-F8F1-2944-A362-33DAB2CEBA43}" type="presParOf" srcId="{01C424E1-2F78-B848-AD1A-ED113BBECF80}" destId="{082D0FB0-C8A8-AE49-B242-3556D69193D3}" srcOrd="1" destOrd="0" presId="urn:microsoft.com/office/officeart/2005/8/layout/hierarchy3"/>
    <dgm:cxn modelId="{DCB38C2A-5F67-634A-95D8-B324039FD848}" type="presParOf" srcId="{D7C4CDB8-87B9-B54F-BA4F-6082F486A02F}" destId="{8F26960C-190A-C34A-A3FE-D06F42B2DCB5}" srcOrd="1" destOrd="0" presId="urn:microsoft.com/office/officeart/2005/8/layout/hierarchy3"/>
    <dgm:cxn modelId="{457790F6-0740-3249-8EC5-81D2915279AA}" type="presParOf" srcId="{8F26960C-190A-C34A-A3FE-D06F42B2DCB5}" destId="{FD6D034D-F990-4842-A52A-F1E6A6EE3DF7}" srcOrd="0" destOrd="0" presId="urn:microsoft.com/office/officeart/2005/8/layout/hierarchy3"/>
    <dgm:cxn modelId="{3A6F5695-2C0C-D746-8801-35904E61B79E}" type="presParOf" srcId="{FD6D034D-F990-4842-A52A-F1E6A6EE3DF7}" destId="{C69109CD-A572-CA49-8850-3DB3671E7DA6}" srcOrd="0" destOrd="0" presId="urn:microsoft.com/office/officeart/2005/8/layout/hierarchy3"/>
    <dgm:cxn modelId="{F18EBDAF-6DF8-D340-9CF6-8C15D0A63798}" type="presParOf" srcId="{FD6D034D-F990-4842-A52A-F1E6A6EE3DF7}" destId="{DC080E4F-5D7F-EA43-B01B-BB90BF0859D6}" srcOrd="1" destOrd="0" presId="urn:microsoft.com/office/officeart/2005/8/layout/hierarchy3"/>
    <dgm:cxn modelId="{D216E065-A297-E44A-ABAC-1C74FBE68C0A}" type="presParOf" srcId="{8F26960C-190A-C34A-A3FE-D06F42B2DCB5}" destId="{EB826F1C-2712-DD45-9DE1-C53B2E5751ED}" srcOrd="1" destOrd="0" presId="urn:microsoft.com/office/officeart/2005/8/layout/hierarchy3"/>
    <dgm:cxn modelId="{35A996FE-2A52-6444-BE5A-C7640E892F27}" type="presParOf" srcId="{EB826F1C-2712-DD45-9DE1-C53B2E5751ED}" destId="{015FAE63-07CB-954E-B99E-6DBD0D44C773}" srcOrd="0" destOrd="0" presId="urn:microsoft.com/office/officeart/2005/8/layout/hierarchy3"/>
    <dgm:cxn modelId="{7DA41FD1-3634-E745-885C-31A7E1FC4D3A}" type="presParOf" srcId="{EB826F1C-2712-DD45-9DE1-C53B2E5751ED}" destId="{60EC888D-8ED3-9640-B908-8533D12C51FB}"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4EC1A7A-3CC5-4DC5-A32B-885F1C27A229}" type="doc">
      <dgm:prSet loTypeId="urn:microsoft.com/office/officeart/2005/8/layout/hierarchy3" loCatId="relationship" qsTypeId="urn:microsoft.com/office/officeart/2005/8/quickstyle/simple5" qsCatId="simple" csTypeId="urn:microsoft.com/office/officeart/2005/8/colors/colorful1" csCatId="colorful" phldr="1"/>
      <dgm:spPr/>
      <dgm:t>
        <a:bodyPr/>
        <a:lstStyle/>
        <a:p>
          <a:endParaRPr lang="en-US"/>
        </a:p>
      </dgm:t>
    </dgm:pt>
    <dgm:pt modelId="{FCE70E46-79C2-7D4C-878B-7E451400528C}">
      <dgm:prSet>
        <dgm:style>
          <a:lnRef idx="0">
            <a:scrgbClr r="0" g="0" b="0"/>
          </a:lnRef>
          <a:fillRef idx="0">
            <a:scrgbClr r="0" g="0" b="0"/>
          </a:fillRef>
          <a:effectRef idx="0">
            <a:scrgbClr r="0" g="0" b="0"/>
          </a:effectRef>
          <a:fontRef idx="minor">
            <a:schemeClr val="lt1"/>
          </a:fontRef>
        </dgm:style>
      </dgm:prSet>
      <dgm:spPr>
        <a:solidFill>
          <a:schemeClr val="accent4"/>
        </a:solidFill>
        <a:ln>
          <a:noFill/>
        </a:ln>
      </dgm:spPr>
      <dgm:t>
        <a:bodyPr spcFirstLastPara="0" vert="horz" wrap="square" lIns="121920" tIns="121920" rIns="121920" bIns="121920" numCol="1" spcCol="1270" anchor="ctr" anchorCtr="0"/>
        <a:lstStyle/>
        <a:p>
          <a:r>
            <a:rPr lang="en-US" dirty="0"/>
            <a:t>Data Deletion</a:t>
          </a:r>
        </a:p>
      </dgm:t>
    </dgm:pt>
    <dgm:pt modelId="{52C2084B-F434-464D-8E91-E2982F0C878E}" type="parTrans" cxnId="{C2440F3C-B242-F14C-8AA9-6E0150A3F150}">
      <dgm:prSet/>
      <dgm:spPr/>
      <dgm:t>
        <a:bodyPr/>
        <a:lstStyle/>
        <a:p>
          <a:endParaRPr lang="en-US"/>
        </a:p>
      </dgm:t>
    </dgm:pt>
    <dgm:pt modelId="{6A2197CD-FF1D-0A49-B002-60AA71F0B278}" type="sibTrans" cxnId="{C2440F3C-B242-F14C-8AA9-6E0150A3F150}">
      <dgm:prSet/>
      <dgm:spPr/>
      <dgm:t>
        <a:bodyPr/>
        <a:lstStyle/>
        <a:p>
          <a:endParaRPr lang="en-US"/>
        </a:p>
      </dgm:t>
    </dgm:pt>
    <dgm:pt modelId="{65D566CC-44CE-5E45-8A9E-55096792A309}">
      <dgm:prSet>
        <dgm:style>
          <a:lnRef idx="0">
            <a:scrgbClr r="0" g="0" b="0"/>
          </a:lnRef>
          <a:fillRef idx="0">
            <a:scrgbClr r="0" g="0" b="0"/>
          </a:fillRef>
          <a:effectRef idx="0">
            <a:scrgbClr r="0" g="0" b="0"/>
          </a:effectRef>
          <a:fontRef idx="minor">
            <a:schemeClr val="lt1"/>
          </a:fontRef>
        </dgm:style>
      </dgm:prSet>
      <dgm:spPr>
        <a:solidFill>
          <a:schemeClr val="accent4"/>
        </a:solidFill>
        <a:ln>
          <a:noFill/>
        </a:ln>
      </dgm:spPr>
      <dgm:t>
        <a:bodyPr/>
        <a:lstStyle/>
        <a:p>
          <a:r>
            <a:rPr lang="en-US" dirty="0"/>
            <a:t>Lack of Redundancy</a:t>
          </a:r>
        </a:p>
      </dgm:t>
    </dgm:pt>
    <dgm:pt modelId="{D9557464-7CE7-0742-9607-DBACCE310075}" type="parTrans" cxnId="{D4933C45-7DB8-5E47-949C-DB64CBD787DF}">
      <dgm:prSet/>
      <dgm:spPr/>
      <dgm:t>
        <a:bodyPr/>
        <a:lstStyle/>
        <a:p>
          <a:endParaRPr lang="en-US"/>
        </a:p>
      </dgm:t>
    </dgm:pt>
    <dgm:pt modelId="{A262812C-39AA-8341-99AB-6C71E57799B6}" type="sibTrans" cxnId="{D4933C45-7DB8-5E47-949C-DB64CBD787DF}">
      <dgm:prSet/>
      <dgm:spPr/>
      <dgm:t>
        <a:bodyPr/>
        <a:lstStyle/>
        <a:p>
          <a:endParaRPr lang="en-US"/>
        </a:p>
      </dgm:t>
    </dgm:pt>
    <dgm:pt modelId="{73B6DCB1-74CE-5542-AA1E-904808F24F6C}">
      <dgm:prSet/>
      <dgm:spPr/>
      <dgm:t>
        <a:bodyPr/>
        <a:lstStyle/>
        <a:p>
          <a:r>
            <a:rPr lang="en-US" dirty="0"/>
            <a:t>Misconfigured redundancy and failover settings may result in data loss during system failures</a:t>
          </a:r>
        </a:p>
      </dgm:t>
    </dgm:pt>
    <dgm:pt modelId="{7413D4D8-BEBC-8141-BC0E-FE85615356B5}" type="parTrans" cxnId="{8DE02CAC-85B1-5645-8181-8FB1414EAE7A}">
      <dgm:prSet/>
      <dgm:spPr/>
      <dgm:t>
        <a:bodyPr/>
        <a:lstStyle/>
        <a:p>
          <a:endParaRPr lang="en-US"/>
        </a:p>
      </dgm:t>
    </dgm:pt>
    <dgm:pt modelId="{90F490E6-B6D5-AC47-829F-1F8DB8A8EF15}" type="sibTrans" cxnId="{8DE02CAC-85B1-5645-8181-8FB1414EAE7A}">
      <dgm:prSet/>
      <dgm:spPr/>
      <dgm:t>
        <a:bodyPr/>
        <a:lstStyle/>
        <a:p>
          <a:endParaRPr lang="en-US"/>
        </a:p>
      </dgm:t>
    </dgm:pt>
    <dgm:pt modelId="{79E21697-8D4C-C848-ABE5-C4473DED4F5F}">
      <dgm:prSet/>
      <dgm:spPr/>
      <dgm:t>
        <a:bodyPr/>
        <a:lstStyle/>
        <a:p>
          <a:r>
            <a:rPr lang="en-US" dirty="0"/>
            <a:t>Inadequate backup and retention policies can result in accidental data deletion, leading to permanent data loss.</a:t>
          </a:r>
        </a:p>
      </dgm:t>
    </dgm:pt>
    <dgm:pt modelId="{D59E6602-389A-1447-B778-AF0486A54332}" type="sibTrans" cxnId="{537F2F6A-8B26-3B40-A244-9DC8A7987E97}">
      <dgm:prSet/>
      <dgm:spPr/>
      <dgm:t>
        <a:bodyPr/>
        <a:lstStyle/>
        <a:p>
          <a:endParaRPr lang="en-US"/>
        </a:p>
      </dgm:t>
    </dgm:pt>
    <dgm:pt modelId="{E370521C-0F9F-1140-940D-A2D5A99B6F2B}" type="parTrans" cxnId="{537F2F6A-8B26-3B40-A244-9DC8A7987E97}">
      <dgm:prSet/>
      <dgm:spPr/>
      <dgm:t>
        <a:bodyPr/>
        <a:lstStyle/>
        <a:p>
          <a:endParaRPr lang="en-US"/>
        </a:p>
      </dgm:t>
    </dgm:pt>
    <dgm:pt modelId="{D7C4CDB8-87B9-B54F-BA4F-6082F486A02F}" type="pres">
      <dgm:prSet presAssocID="{94EC1A7A-3CC5-4DC5-A32B-885F1C27A229}" presName="diagram" presStyleCnt="0">
        <dgm:presLayoutVars>
          <dgm:chPref val="1"/>
          <dgm:dir/>
          <dgm:animOne val="branch"/>
          <dgm:animLvl val="lvl"/>
          <dgm:resizeHandles/>
        </dgm:presLayoutVars>
      </dgm:prSet>
      <dgm:spPr/>
    </dgm:pt>
    <dgm:pt modelId="{334EEA26-14CA-4843-81C1-2951915BF89F}" type="pres">
      <dgm:prSet presAssocID="{FCE70E46-79C2-7D4C-878B-7E451400528C}" presName="root" presStyleCnt="0"/>
      <dgm:spPr/>
    </dgm:pt>
    <dgm:pt modelId="{4D15F99C-09FE-7447-A40F-B2AFBA8DA1B3}" type="pres">
      <dgm:prSet presAssocID="{FCE70E46-79C2-7D4C-878B-7E451400528C}" presName="rootComposite" presStyleCnt="0"/>
      <dgm:spPr/>
    </dgm:pt>
    <dgm:pt modelId="{540F7435-FDBD-4A49-87A8-5C51E216F6AE}" type="pres">
      <dgm:prSet presAssocID="{FCE70E46-79C2-7D4C-878B-7E451400528C}" presName="rootText" presStyleLbl="node1" presStyleIdx="0" presStyleCnt="2"/>
      <dgm:spPr>
        <a:xfrm>
          <a:off x="757" y="215497"/>
          <a:ext cx="2756342" cy="1378171"/>
        </a:xfrm>
        <a:prstGeom prst="roundRect">
          <a:avLst>
            <a:gd name="adj" fmla="val 10000"/>
          </a:avLst>
        </a:prstGeom>
      </dgm:spPr>
    </dgm:pt>
    <dgm:pt modelId="{24F9A201-593A-EB45-B35C-41D57B39AF4B}" type="pres">
      <dgm:prSet presAssocID="{FCE70E46-79C2-7D4C-878B-7E451400528C}" presName="rootConnector" presStyleLbl="node1" presStyleIdx="0" presStyleCnt="2"/>
      <dgm:spPr/>
    </dgm:pt>
    <dgm:pt modelId="{01C424E1-2F78-B848-AD1A-ED113BBECF80}" type="pres">
      <dgm:prSet presAssocID="{FCE70E46-79C2-7D4C-878B-7E451400528C}" presName="childShape" presStyleCnt="0"/>
      <dgm:spPr/>
    </dgm:pt>
    <dgm:pt modelId="{1B1E15EF-DD9D-AD41-9174-290A530A046E}" type="pres">
      <dgm:prSet presAssocID="{E370521C-0F9F-1140-940D-A2D5A99B6F2B}" presName="Name13" presStyleLbl="parChTrans1D2" presStyleIdx="0" presStyleCnt="2"/>
      <dgm:spPr/>
    </dgm:pt>
    <dgm:pt modelId="{082D0FB0-C8A8-AE49-B242-3556D69193D3}" type="pres">
      <dgm:prSet presAssocID="{79E21697-8D4C-C848-ABE5-C4473DED4F5F}" presName="childText" presStyleLbl="bgAcc1" presStyleIdx="0" presStyleCnt="2">
        <dgm:presLayoutVars>
          <dgm:bulletEnabled val="1"/>
        </dgm:presLayoutVars>
      </dgm:prSet>
      <dgm:spPr/>
    </dgm:pt>
    <dgm:pt modelId="{8F26960C-190A-C34A-A3FE-D06F42B2DCB5}" type="pres">
      <dgm:prSet presAssocID="{65D566CC-44CE-5E45-8A9E-55096792A309}" presName="root" presStyleCnt="0"/>
      <dgm:spPr/>
    </dgm:pt>
    <dgm:pt modelId="{FD6D034D-F990-4842-A52A-F1E6A6EE3DF7}" type="pres">
      <dgm:prSet presAssocID="{65D566CC-44CE-5E45-8A9E-55096792A309}" presName="rootComposite" presStyleCnt="0"/>
      <dgm:spPr/>
    </dgm:pt>
    <dgm:pt modelId="{C69109CD-A572-CA49-8850-3DB3671E7DA6}" type="pres">
      <dgm:prSet presAssocID="{65D566CC-44CE-5E45-8A9E-55096792A309}" presName="rootText" presStyleLbl="node1" presStyleIdx="1" presStyleCnt="2"/>
      <dgm:spPr/>
    </dgm:pt>
    <dgm:pt modelId="{DC080E4F-5D7F-EA43-B01B-BB90BF0859D6}" type="pres">
      <dgm:prSet presAssocID="{65D566CC-44CE-5E45-8A9E-55096792A309}" presName="rootConnector" presStyleLbl="node1" presStyleIdx="1" presStyleCnt="2"/>
      <dgm:spPr/>
    </dgm:pt>
    <dgm:pt modelId="{EB826F1C-2712-DD45-9DE1-C53B2E5751ED}" type="pres">
      <dgm:prSet presAssocID="{65D566CC-44CE-5E45-8A9E-55096792A309}" presName="childShape" presStyleCnt="0"/>
      <dgm:spPr/>
    </dgm:pt>
    <dgm:pt modelId="{015FAE63-07CB-954E-B99E-6DBD0D44C773}" type="pres">
      <dgm:prSet presAssocID="{7413D4D8-BEBC-8141-BC0E-FE85615356B5}" presName="Name13" presStyleLbl="parChTrans1D2" presStyleIdx="1" presStyleCnt="2"/>
      <dgm:spPr/>
    </dgm:pt>
    <dgm:pt modelId="{60EC888D-8ED3-9640-B908-8533D12C51FB}" type="pres">
      <dgm:prSet presAssocID="{73B6DCB1-74CE-5542-AA1E-904808F24F6C}" presName="childText" presStyleLbl="bgAcc1" presStyleIdx="1" presStyleCnt="2">
        <dgm:presLayoutVars>
          <dgm:bulletEnabled val="1"/>
        </dgm:presLayoutVars>
      </dgm:prSet>
      <dgm:spPr/>
    </dgm:pt>
  </dgm:ptLst>
  <dgm:cxnLst>
    <dgm:cxn modelId="{8C88130C-0FC4-D743-A633-D3D7BB045187}" type="presOf" srcId="{FCE70E46-79C2-7D4C-878B-7E451400528C}" destId="{24F9A201-593A-EB45-B35C-41D57B39AF4B}" srcOrd="1" destOrd="0" presId="urn:microsoft.com/office/officeart/2005/8/layout/hierarchy3"/>
    <dgm:cxn modelId="{7516C20F-238A-DC43-90DB-7940DE4F42B6}" type="presOf" srcId="{7413D4D8-BEBC-8141-BC0E-FE85615356B5}" destId="{015FAE63-07CB-954E-B99E-6DBD0D44C773}" srcOrd="0" destOrd="0" presId="urn:microsoft.com/office/officeart/2005/8/layout/hierarchy3"/>
    <dgm:cxn modelId="{70CFCA28-6AAA-814C-9240-85EA89AD0683}" type="presOf" srcId="{65D566CC-44CE-5E45-8A9E-55096792A309}" destId="{DC080E4F-5D7F-EA43-B01B-BB90BF0859D6}" srcOrd="1" destOrd="0" presId="urn:microsoft.com/office/officeart/2005/8/layout/hierarchy3"/>
    <dgm:cxn modelId="{2DDE952D-2D42-A944-A2DA-D6D4ABED93ED}" type="presOf" srcId="{E370521C-0F9F-1140-940D-A2D5A99B6F2B}" destId="{1B1E15EF-DD9D-AD41-9174-290A530A046E}" srcOrd="0" destOrd="0" presId="urn:microsoft.com/office/officeart/2005/8/layout/hierarchy3"/>
    <dgm:cxn modelId="{C2440F3C-B242-F14C-8AA9-6E0150A3F150}" srcId="{94EC1A7A-3CC5-4DC5-A32B-885F1C27A229}" destId="{FCE70E46-79C2-7D4C-878B-7E451400528C}" srcOrd="0" destOrd="0" parTransId="{52C2084B-F434-464D-8E91-E2982F0C878E}" sibTransId="{6A2197CD-FF1D-0A49-B002-60AA71F0B278}"/>
    <dgm:cxn modelId="{60526F3C-4349-4B49-BD18-EB24BF4189C8}" type="presOf" srcId="{65D566CC-44CE-5E45-8A9E-55096792A309}" destId="{C69109CD-A572-CA49-8850-3DB3671E7DA6}" srcOrd="0" destOrd="0" presId="urn:microsoft.com/office/officeart/2005/8/layout/hierarchy3"/>
    <dgm:cxn modelId="{8767F63E-6203-B344-858E-7ABC8C3EB468}" type="presOf" srcId="{73B6DCB1-74CE-5542-AA1E-904808F24F6C}" destId="{60EC888D-8ED3-9640-B908-8533D12C51FB}" srcOrd="0" destOrd="0" presId="urn:microsoft.com/office/officeart/2005/8/layout/hierarchy3"/>
    <dgm:cxn modelId="{D4933C45-7DB8-5E47-949C-DB64CBD787DF}" srcId="{94EC1A7A-3CC5-4DC5-A32B-885F1C27A229}" destId="{65D566CC-44CE-5E45-8A9E-55096792A309}" srcOrd="1" destOrd="0" parTransId="{D9557464-7CE7-0742-9607-DBACCE310075}" sibTransId="{A262812C-39AA-8341-99AB-6C71E57799B6}"/>
    <dgm:cxn modelId="{3D810565-E864-5941-9BAB-77CA1266B234}" type="presOf" srcId="{FCE70E46-79C2-7D4C-878B-7E451400528C}" destId="{540F7435-FDBD-4A49-87A8-5C51E216F6AE}" srcOrd="0" destOrd="0" presId="urn:microsoft.com/office/officeart/2005/8/layout/hierarchy3"/>
    <dgm:cxn modelId="{537F2F6A-8B26-3B40-A244-9DC8A7987E97}" srcId="{FCE70E46-79C2-7D4C-878B-7E451400528C}" destId="{79E21697-8D4C-C848-ABE5-C4473DED4F5F}" srcOrd="0" destOrd="0" parTransId="{E370521C-0F9F-1140-940D-A2D5A99B6F2B}" sibTransId="{D59E6602-389A-1447-B778-AF0486A54332}"/>
    <dgm:cxn modelId="{1C61B177-382C-184C-9657-6139B695692E}" type="presOf" srcId="{94EC1A7A-3CC5-4DC5-A32B-885F1C27A229}" destId="{D7C4CDB8-87B9-B54F-BA4F-6082F486A02F}" srcOrd="0" destOrd="0" presId="urn:microsoft.com/office/officeart/2005/8/layout/hierarchy3"/>
    <dgm:cxn modelId="{AEC5BB99-660F-6747-A8B4-2F5C20EEC969}" type="presOf" srcId="{79E21697-8D4C-C848-ABE5-C4473DED4F5F}" destId="{082D0FB0-C8A8-AE49-B242-3556D69193D3}" srcOrd="0" destOrd="0" presId="urn:microsoft.com/office/officeart/2005/8/layout/hierarchy3"/>
    <dgm:cxn modelId="{8DE02CAC-85B1-5645-8181-8FB1414EAE7A}" srcId="{65D566CC-44CE-5E45-8A9E-55096792A309}" destId="{73B6DCB1-74CE-5542-AA1E-904808F24F6C}" srcOrd="0" destOrd="0" parTransId="{7413D4D8-BEBC-8141-BC0E-FE85615356B5}" sibTransId="{90F490E6-B6D5-AC47-829F-1F8DB8A8EF15}"/>
    <dgm:cxn modelId="{6A82B06F-958B-9341-905C-0E024E486EBA}" type="presParOf" srcId="{D7C4CDB8-87B9-B54F-BA4F-6082F486A02F}" destId="{334EEA26-14CA-4843-81C1-2951915BF89F}" srcOrd="0" destOrd="0" presId="urn:microsoft.com/office/officeart/2005/8/layout/hierarchy3"/>
    <dgm:cxn modelId="{D40BC0A9-F406-5848-9DAB-4E4F02B1A7A0}" type="presParOf" srcId="{334EEA26-14CA-4843-81C1-2951915BF89F}" destId="{4D15F99C-09FE-7447-A40F-B2AFBA8DA1B3}" srcOrd="0" destOrd="0" presId="urn:microsoft.com/office/officeart/2005/8/layout/hierarchy3"/>
    <dgm:cxn modelId="{304D3D5C-A730-2942-A10E-181162A93356}" type="presParOf" srcId="{4D15F99C-09FE-7447-A40F-B2AFBA8DA1B3}" destId="{540F7435-FDBD-4A49-87A8-5C51E216F6AE}" srcOrd="0" destOrd="0" presId="urn:microsoft.com/office/officeart/2005/8/layout/hierarchy3"/>
    <dgm:cxn modelId="{EAEDF087-BD13-A743-8840-227B7D094D36}" type="presParOf" srcId="{4D15F99C-09FE-7447-A40F-B2AFBA8DA1B3}" destId="{24F9A201-593A-EB45-B35C-41D57B39AF4B}" srcOrd="1" destOrd="0" presId="urn:microsoft.com/office/officeart/2005/8/layout/hierarchy3"/>
    <dgm:cxn modelId="{6DF348DE-A031-3B4D-AA55-E6D5F19286E4}" type="presParOf" srcId="{334EEA26-14CA-4843-81C1-2951915BF89F}" destId="{01C424E1-2F78-B848-AD1A-ED113BBECF80}" srcOrd="1" destOrd="0" presId="urn:microsoft.com/office/officeart/2005/8/layout/hierarchy3"/>
    <dgm:cxn modelId="{41CE2070-C2D3-7D47-965F-E194699D0FF7}" type="presParOf" srcId="{01C424E1-2F78-B848-AD1A-ED113BBECF80}" destId="{1B1E15EF-DD9D-AD41-9174-290A530A046E}" srcOrd="0" destOrd="0" presId="urn:microsoft.com/office/officeart/2005/8/layout/hierarchy3"/>
    <dgm:cxn modelId="{97122466-F8F1-2944-A362-33DAB2CEBA43}" type="presParOf" srcId="{01C424E1-2F78-B848-AD1A-ED113BBECF80}" destId="{082D0FB0-C8A8-AE49-B242-3556D69193D3}" srcOrd="1" destOrd="0" presId="urn:microsoft.com/office/officeart/2005/8/layout/hierarchy3"/>
    <dgm:cxn modelId="{DCB38C2A-5F67-634A-95D8-B324039FD848}" type="presParOf" srcId="{D7C4CDB8-87B9-B54F-BA4F-6082F486A02F}" destId="{8F26960C-190A-C34A-A3FE-D06F42B2DCB5}" srcOrd="1" destOrd="0" presId="urn:microsoft.com/office/officeart/2005/8/layout/hierarchy3"/>
    <dgm:cxn modelId="{457790F6-0740-3249-8EC5-81D2915279AA}" type="presParOf" srcId="{8F26960C-190A-C34A-A3FE-D06F42B2DCB5}" destId="{FD6D034D-F990-4842-A52A-F1E6A6EE3DF7}" srcOrd="0" destOrd="0" presId="urn:microsoft.com/office/officeart/2005/8/layout/hierarchy3"/>
    <dgm:cxn modelId="{3A6F5695-2C0C-D746-8801-35904E61B79E}" type="presParOf" srcId="{FD6D034D-F990-4842-A52A-F1E6A6EE3DF7}" destId="{C69109CD-A572-CA49-8850-3DB3671E7DA6}" srcOrd="0" destOrd="0" presId="urn:microsoft.com/office/officeart/2005/8/layout/hierarchy3"/>
    <dgm:cxn modelId="{F18EBDAF-6DF8-D340-9CF6-8C15D0A63798}" type="presParOf" srcId="{FD6D034D-F990-4842-A52A-F1E6A6EE3DF7}" destId="{DC080E4F-5D7F-EA43-B01B-BB90BF0859D6}" srcOrd="1" destOrd="0" presId="urn:microsoft.com/office/officeart/2005/8/layout/hierarchy3"/>
    <dgm:cxn modelId="{D216E065-A297-E44A-ABAC-1C74FBE68C0A}" type="presParOf" srcId="{8F26960C-190A-C34A-A3FE-D06F42B2DCB5}" destId="{EB826F1C-2712-DD45-9DE1-C53B2E5751ED}" srcOrd="1" destOrd="0" presId="urn:microsoft.com/office/officeart/2005/8/layout/hierarchy3"/>
    <dgm:cxn modelId="{35A996FE-2A52-6444-BE5A-C7640E892F27}" type="presParOf" srcId="{EB826F1C-2712-DD45-9DE1-C53B2E5751ED}" destId="{015FAE63-07CB-954E-B99E-6DBD0D44C773}" srcOrd="0" destOrd="0" presId="urn:microsoft.com/office/officeart/2005/8/layout/hierarchy3"/>
    <dgm:cxn modelId="{7DA41FD1-3634-E745-885C-31A7E1FC4D3A}" type="presParOf" srcId="{EB826F1C-2712-DD45-9DE1-C53B2E5751ED}" destId="{60EC888D-8ED3-9640-B908-8533D12C51FB}"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B2C8E8-6835-AA41-AD28-BFDB43529450}">
      <dsp:nvSpPr>
        <dsp:cNvPr id="0" name=""/>
        <dsp:cNvSpPr/>
      </dsp:nvSpPr>
      <dsp:spPr>
        <a:xfrm>
          <a:off x="193" y="169622"/>
          <a:ext cx="2336229" cy="2803475"/>
        </a:xfrm>
        <a:prstGeom prst="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w="9525" cap="flat" cmpd="sng" algn="ctr">
          <a:solidFill>
            <a:schemeClr val="accent5">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30768" tIns="0" rIns="230768" bIns="330200" numCol="1" spcCol="1270" anchor="t" anchorCtr="0">
          <a:noAutofit/>
        </a:bodyPr>
        <a:lstStyle/>
        <a:p>
          <a:pPr marL="0" lvl="0" indent="0" algn="l" defTabSz="933450">
            <a:lnSpc>
              <a:spcPct val="90000"/>
            </a:lnSpc>
            <a:spcBef>
              <a:spcPct val="0"/>
            </a:spcBef>
            <a:spcAft>
              <a:spcPct val="35000"/>
            </a:spcAft>
            <a:buNone/>
          </a:pPr>
          <a:r>
            <a:rPr lang="en-US" sz="2100" kern="1200" dirty="0"/>
            <a:t>Assignment 6 Due Monday at 11:59pm</a:t>
          </a:r>
        </a:p>
      </dsp:txBody>
      <dsp:txXfrm>
        <a:off x="193" y="1291012"/>
        <a:ext cx="2336229" cy="1682085"/>
      </dsp:txXfrm>
    </dsp:sp>
    <dsp:sp modelId="{4002849E-A7A2-A845-BF7F-7F6EB3AA3A1F}">
      <dsp:nvSpPr>
        <dsp:cNvPr id="0" name=""/>
        <dsp:cNvSpPr/>
      </dsp:nvSpPr>
      <dsp:spPr>
        <a:xfrm>
          <a:off x="193" y="169622"/>
          <a:ext cx="2336229" cy="1121390"/>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30768" tIns="165100" rIns="230768" bIns="165100" numCol="1" spcCol="1270" anchor="ctr" anchorCtr="0">
          <a:noAutofit/>
        </a:bodyPr>
        <a:lstStyle/>
        <a:p>
          <a:pPr marL="0" lvl="0" indent="0" algn="l" defTabSz="2800350">
            <a:lnSpc>
              <a:spcPct val="90000"/>
            </a:lnSpc>
            <a:spcBef>
              <a:spcPct val="0"/>
            </a:spcBef>
            <a:spcAft>
              <a:spcPct val="35000"/>
            </a:spcAft>
            <a:buNone/>
          </a:pPr>
          <a:r>
            <a:rPr lang="en-US" sz="6300" kern="1200"/>
            <a:t>01</a:t>
          </a:r>
        </a:p>
      </dsp:txBody>
      <dsp:txXfrm>
        <a:off x="193" y="169622"/>
        <a:ext cx="2336229" cy="1121390"/>
      </dsp:txXfrm>
    </dsp:sp>
    <dsp:sp modelId="{BF8B4A48-524E-0F41-8A82-D1E5D70D692D}">
      <dsp:nvSpPr>
        <dsp:cNvPr id="0" name=""/>
        <dsp:cNvSpPr/>
      </dsp:nvSpPr>
      <dsp:spPr>
        <a:xfrm>
          <a:off x="2523321" y="169622"/>
          <a:ext cx="2336229" cy="2803475"/>
        </a:xfrm>
        <a:prstGeom prst="rect">
          <a:avLst/>
        </a:prstGeom>
        <a:gradFill rotWithShape="0">
          <a:gsLst>
            <a:gs pos="0">
              <a:schemeClr val="accent5">
                <a:hueOff val="1420348"/>
                <a:satOff val="-9402"/>
                <a:lumOff val="-1634"/>
                <a:alphaOff val="0"/>
                <a:tint val="94000"/>
                <a:satMod val="105000"/>
                <a:lumMod val="102000"/>
              </a:schemeClr>
            </a:gs>
            <a:gs pos="100000">
              <a:schemeClr val="accent5">
                <a:hueOff val="1420348"/>
                <a:satOff val="-9402"/>
                <a:lumOff val="-1634"/>
                <a:alphaOff val="0"/>
                <a:shade val="74000"/>
                <a:satMod val="128000"/>
                <a:lumMod val="100000"/>
              </a:schemeClr>
            </a:gs>
          </a:gsLst>
          <a:lin ang="5400000" scaled="0"/>
        </a:gradFill>
        <a:ln w="9525" cap="flat" cmpd="sng" algn="ctr">
          <a:solidFill>
            <a:schemeClr val="accent5">
              <a:hueOff val="1420348"/>
              <a:satOff val="-9402"/>
              <a:lumOff val="-1634"/>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30768" tIns="0" rIns="230768" bIns="330200" numCol="1" spcCol="1270" anchor="t" anchorCtr="0">
          <a:noAutofit/>
        </a:bodyPr>
        <a:lstStyle/>
        <a:p>
          <a:pPr marL="0" lvl="0" indent="0" algn="l" defTabSz="933450">
            <a:lnSpc>
              <a:spcPct val="90000"/>
            </a:lnSpc>
            <a:spcBef>
              <a:spcPct val="0"/>
            </a:spcBef>
            <a:spcAft>
              <a:spcPct val="35000"/>
            </a:spcAft>
            <a:buNone/>
          </a:pPr>
          <a:r>
            <a:rPr lang="en-US" sz="2100" kern="1200" dirty="0"/>
            <a:t>Quiz 6 Due Sunday at 11:59pm</a:t>
          </a:r>
        </a:p>
      </dsp:txBody>
      <dsp:txXfrm>
        <a:off x="2523321" y="1291012"/>
        <a:ext cx="2336229" cy="1682085"/>
      </dsp:txXfrm>
    </dsp:sp>
    <dsp:sp modelId="{170CCA9D-38E4-F043-B020-E6547B145A14}">
      <dsp:nvSpPr>
        <dsp:cNvPr id="0" name=""/>
        <dsp:cNvSpPr/>
      </dsp:nvSpPr>
      <dsp:spPr>
        <a:xfrm>
          <a:off x="2523321" y="169622"/>
          <a:ext cx="2336229" cy="1121390"/>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30768" tIns="165100" rIns="230768" bIns="165100" numCol="1" spcCol="1270" anchor="ctr" anchorCtr="0">
          <a:noAutofit/>
        </a:bodyPr>
        <a:lstStyle/>
        <a:p>
          <a:pPr marL="0" lvl="0" indent="0" algn="l" defTabSz="2800350">
            <a:lnSpc>
              <a:spcPct val="90000"/>
            </a:lnSpc>
            <a:spcBef>
              <a:spcPct val="0"/>
            </a:spcBef>
            <a:spcAft>
              <a:spcPct val="35000"/>
            </a:spcAft>
            <a:buNone/>
          </a:pPr>
          <a:r>
            <a:rPr lang="en-US" sz="6300" kern="1200"/>
            <a:t>02</a:t>
          </a:r>
        </a:p>
      </dsp:txBody>
      <dsp:txXfrm>
        <a:off x="2523321" y="169622"/>
        <a:ext cx="2336229" cy="1121390"/>
      </dsp:txXfrm>
    </dsp:sp>
    <dsp:sp modelId="{D0425FA7-8172-F343-8DA6-D28DCE1E7997}">
      <dsp:nvSpPr>
        <dsp:cNvPr id="0" name=""/>
        <dsp:cNvSpPr/>
      </dsp:nvSpPr>
      <dsp:spPr>
        <a:xfrm>
          <a:off x="5046449" y="169622"/>
          <a:ext cx="2336229" cy="2803475"/>
        </a:xfrm>
        <a:prstGeom prst="rect">
          <a:avLst/>
        </a:prstGeom>
        <a:gradFill rotWithShape="0">
          <a:gsLst>
            <a:gs pos="0">
              <a:schemeClr val="accent5">
                <a:hueOff val="2840696"/>
                <a:satOff val="-18805"/>
                <a:lumOff val="-3268"/>
                <a:alphaOff val="0"/>
                <a:tint val="94000"/>
                <a:satMod val="105000"/>
                <a:lumMod val="102000"/>
              </a:schemeClr>
            </a:gs>
            <a:gs pos="100000">
              <a:schemeClr val="accent5">
                <a:hueOff val="2840696"/>
                <a:satOff val="-18805"/>
                <a:lumOff val="-3268"/>
                <a:alphaOff val="0"/>
                <a:shade val="74000"/>
                <a:satMod val="128000"/>
                <a:lumMod val="100000"/>
              </a:schemeClr>
            </a:gs>
          </a:gsLst>
          <a:lin ang="5400000" scaled="0"/>
        </a:gradFill>
        <a:ln w="9525" cap="flat" cmpd="sng" algn="ctr">
          <a:solidFill>
            <a:schemeClr val="accent5">
              <a:hueOff val="2840696"/>
              <a:satOff val="-18805"/>
              <a:lumOff val="-3268"/>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30768" tIns="0" rIns="230768" bIns="330200" numCol="1" spcCol="1270" anchor="t" anchorCtr="0">
          <a:noAutofit/>
        </a:bodyPr>
        <a:lstStyle/>
        <a:p>
          <a:pPr marL="0" lvl="0" indent="0" algn="l" defTabSz="933450">
            <a:lnSpc>
              <a:spcPct val="90000"/>
            </a:lnSpc>
            <a:spcBef>
              <a:spcPct val="0"/>
            </a:spcBef>
            <a:spcAft>
              <a:spcPct val="35000"/>
            </a:spcAft>
            <a:buNone/>
          </a:pPr>
          <a:r>
            <a:rPr lang="en-US" sz="2100" kern="1200" dirty="0"/>
            <a:t>UPDATE: Group Projects Mid-Semester Update Due October 31</a:t>
          </a:r>
        </a:p>
      </dsp:txBody>
      <dsp:txXfrm>
        <a:off x="5046449" y="1291012"/>
        <a:ext cx="2336229" cy="1682085"/>
      </dsp:txXfrm>
    </dsp:sp>
    <dsp:sp modelId="{250868BC-7FE1-E046-B092-11343120EA01}">
      <dsp:nvSpPr>
        <dsp:cNvPr id="0" name=""/>
        <dsp:cNvSpPr/>
      </dsp:nvSpPr>
      <dsp:spPr>
        <a:xfrm>
          <a:off x="5046449" y="169622"/>
          <a:ext cx="2336229" cy="1121390"/>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30768" tIns="165100" rIns="230768" bIns="165100" numCol="1" spcCol="1270" anchor="ctr" anchorCtr="0">
          <a:noAutofit/>
        </a:bodyPr>
        <a:lstStyle/>
        <a:p>
          <a:pPr marL="0" lvl="0" indent="0" algn="l" defTabSz="2800350">
            <a:lnSpc>
              <a:spcPct val="90000"/>
            </a:lnSpc>
            <a:spcBef>
              <a:spcPct val="0"/>
            </a:spcBef>
            <a:spcAft>
              <a:spcPct val="35000"/>
            </a:spcAft>
            <a:buNone/>
          </a:pPr>
          <a:r>
            <a:rPr lang="en-US" sz="6300" kern="1200"/>
            <a:t>03</a:t>
          </a:r>
        </a:p>
      </dsp:txBody>
      <dsp:txXfrm>
        <a:off x="5046449" y="169622"/>
        <a:ext cx="2336229" cy="1121390"/>
      </dsp:txXfrm>
    </dsp:sp>
    <dsp:sp modelId="{C33F1D9E-D523-B244-A8E7-148ECF9D8E36}">
      <dsp:nvSpPr>
        <dsp:cNvPr id="0" name=""/>
        <dsp:cNvSpPr/>
      </dsp:nvSpPr>
      <dsp:spPr>
        <a:xfrm>
          <a:off x="7569577" y="169622"/>
          <a:ext cx="2336229" cy="2803475"/>
        </a:xfrm>
        <a:prstGeom prst="rect">
          <a:avLst/>
        </a:prstGeom>
        <a:gradFill rotWithShape="0">
          <a:gsLst>
            <a:gs pos="0">
              <a:schemeClr val="accent5">
                <a:hueOff val="4261045"/>
                <a:satOff val="-28207"/>
                <a:lumOff val="-4902"/>
                <a:alphaOff val="0"/>
                <a:tint val="94000"/>
                <a:satMod val="105000"/>
                <a:lumMod val="102000"/>
              </a:schemeClr>
            </a:gs>
            <a:gs pos="100000">
              <a:schemeClr val="accent5">
                <a:hueOff val="4261045"/>
                <a:satOff val="-28207"/>
                <a:lumOff val="-4902"/>
                <a:alphaOff val="0"/>
                <a:shade val="74000"/>
                <a:satMod val="128000"/>
                <a:lumMod val="100000"/>
              </a:schemeClr>
            </a:gs>
          </a:gsLst>
          <a:lin ang="5400000" scaled="0"/>
        </a:gradFill>
        <a:ln w="9525" cap="flat" cmpd="sng" algn="ctr">
          <a:solidFill>
            <a:schemeClr val="accent5">
              <a:hueOff val="4261045"/>
              <a:satOff val="-28207"/>
              <a:lumOff val="-4902"/>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30768" tIns="0" rIns="230768" bIns="330200" numCol="1" spcCol="1270" anchor="t" anchorCtr="0">
          <a:noAutofit/>
        </a:bodyPr>
        <a:lstStyle/>
        <a:p>
          <a:pPr marL="0" lvl="0" indent="0" algn="l" defTabSz="933450">
            <a:lnSpc>
              <a:spcPct val="90000"/>
            </a:lnSpc>
            <a:spcBef>
              <a:spcPct val="0"/>
            </a:spcBef>
            <a:spcAft>
              <a:spcPct val="35000"/>
            </a:spcAft>
            <a:buNone/>
          </a:pPr>
          <a:r>
            <a:rPr lang="en-US" sz="2100" kern="1200" dirty="0"/>
            <a:t>Revised Assignment Due Dates in D2L</a:t>
          </a:r>
        </a:p>
      </dsp:txBody>
      <dsp:txXfrm>
        <a:off x="7569577" y="1291012"/>
        <a:ext cx="2336229" cy="1682085"/>
      </dsp:txXfrm>
    </dsp:sp>
    <dsp:sp modelId="{AA19C9BF-DFB6-B34D-A392-7A9B3BEA4B59}">
      <dsp:nvSpPr>
        <dsp:cNvPr id="0" name=""/>
        <dsp:cNvSpPr/>
      </dsp:nvSpPr>
      <dsp:spPr>
        <a:xfrm>
          <a:off x="7569577" y="169622"/>
          <a:ext cx="2336229" cy="1121390"/>
        </a:xfrm>
        <a:prstGeom prst="rect">
          <a:avLst/>
        </a:prstGeom>
        <a:noFill/>
        <a:ln w="9525"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230768" tIns="165100" rIns="230768" bIns="165100" numCol="1" spcCol="1270" anchor="ctr" anchorCtr="0">
          <a:noAutofit/>
        </a:bodyPr>
        <a:lstStyle/>
        <a:p>
          <a:pPr marL="0" lvl="0" indent="0" algn="l" defTabSz="2800350">
            <a:lnSpc>
              <a:spcPct val="90000"/>
            </a:lnSpc>
            <a:spcBef>
              <a:spcPct val="0"/>
            </a:spcBef>
            <a:spcAft>
              <a:spcPct val="35000"/>
            </a:spcAft>
            <a:buNone/>
          </a:pPr>
          <a:r>
            <a:rPr lang="en-US" sz="6300" kern="1200"/>
            <a:t>04</a:t>
          </a:r>
        </a:p>
      </dsp:txBody>
      <dsp:txXfrm>
        <a:off x="7569577" y="169622"/>
        <a:ext cx="2336229" cy="112139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F7435-FDBD-4A49-87A8-5C51E216F6AE}">
      <dsp:nvSpPr>
        <dsp:cNvPr id="0" name=""/>
        <dsp:cNvSpPr/>
      </dsp:nvSpPr>
      <dsp:spPr>
        <a:xfrm>
          <a:off x="757" y="215497"/>
          <a:ext cx="2756342" cy="1378171"/>
        </a:xfrm>
        <a:prstGeom prst="roundRect">
          <a:avLst>
            <a:gd name="adj" fmla="val 10000"/>
          </a:avLst>
        </a:prstGeom>
        <a:solidFill>
          <a:schemeClr val="accent5"/>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t>Regulatory Non-compliance</a:t>
          </a:r>
        </a:p>
      </dsp:txBody>
      <dsp:txXfrm>
        <a:off x="41122" y="255862"/>
        <a:ext cx="2675612" cy="1297441"/>
      </dsp:txXfrm>
    </dsp:sp>
    <dsp:sp modelId="{1B1E15EF-DD9D-AD41-9174-290A530A046E}">
      <dsp:nvSpPr>
        <dsp:cNvPr id="0" name=""/>
        <dsp:cNvSpPr/>
      </dsp:nvSpPr>
      <dsp:spPr>
        <a:xfrm>
          <a:off x="276391" y="1593668"/>
          <a:ext cx="275634" cy="1033628"/>
        </a:xfrm>
        <a:custGeom>
          <a:avLst/>
          <a:gdLst/>
          <a:ahLst/>
          <a:cxnLst/>
          <a:rect l="0" t="0" r="0" b="0"/>
          <a:pathLst>
            <a:path>
              <a:moveTo>
                <a:pt x="0" y="0"/>
              </a:moveTo>
              <a:lnTo>
                <a:pt x="0" y="1033628"/>
              </a:lnTo>
              <a:lnTo>
                <a:pt x="275634" y="1033628"/>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2D0FB0-C8A8-AE49-B242-3556D69193D3}">
      <dsp:nvSpPr>
        <dsp:cNvPr id="0" name=""/>
        <dsp:cNvSpPr/>
      </dsp:nvSpPr>
      <dsp:spPr>
        <a:xfrm>
          <a:off x="552025" y="1938211"/>
          <a:ext cx="2205073" cy="1378171"/>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Misconfigurations may cause organizations to fail to meet industry-specific compliance requirements, leading to legal and financial penalties.</a:t>
          </a:r>
        </a:p>
      </dsp:txBody>
      <dsp:txXfrm>
        <a:off x="592390" y="1978576"/>
        <a:ext cx="2124343" cy="1297441"/>
      </dsp:txXfrm>
    </dsp:sp>
    <dsp:sp modelId="{C69109CD-A572-CA49-8850-3DB3671E7DA6}">
      <dsp:nvSpPr>
        <dsp:cNvPr id="0" name=""/>
        <dsp:cNvSpPr/>
      </dsp:nvSpPr>
      <dsp:spPr>
        <a:xfrm>
          <a:off x="3446184" y="215497"/>
          <a:ext cx="2756342" cy="1378171"/>
        </a:xfrm>
        <a:prstGeom prst="roundRect">
          <a:avLst>
            <a:gd name="adj" fmla="val 10000"/>
          </a:avLst>
        </a:prstGeom>
        <a:solidFill>
          <a:schemeClr val="accent5"/>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Data Protection Laws</a:t>
          </a:r>
        </a:p>
      </dsp:txBody>
      <dsp:txXfrm>
        <a:off x="3486549" y="255862"/>
        <a:ext cx="2675612" cy="1297441"/>
      </dsp:txXfrm>
    </dsp:sp>
    <dsp:sp modelId="{015FAE63-07CB-954E-B99E-6DBD0D44C773}">
      <dsp:nvSpPr>
        <dsp:cNvPr id="0" name=""/>
        <dsp:cNvSpPr/>
      </dsp:nvSpPr>
      <dsp:spPr>
        <a:xfrm>
          <a:off x="3721818" y="1593668"/>
          <a:ext cx="275634" cy="1033628"/>
        </a:xfrm>
        <a:custGeom>
          <a:avLst/>
          <a:gdLst/>
          <a:ahLst/>
          <a:cxnLst/>
          <a:rect l="0" t="0" r="0" b="0"/>
          <a:pathLst>
            <a:path>
              <a:moveTo>
                <a:pt x="0" y="0"/>
              </a:moveTo>
              <a:lnTo>
                <a:pt x="0" y="1033628"/>
              </a:lnTo>
              <a:lnTo>
                <a:pt x="275634" y="1033628"/>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EC888D-8ED3-9640-B908-8533D12C51FB}">
      <dsp:nvSpPr>
        <dsp:cNvPr id="0" name=""/>
        <dsp:cNvSpPr/>
      </dsp:nvSpPr>
      <dsp:spPr>
        <a:xfrm>
          <a:off x="3997453" y="1938211"/>
          <a:ext cx="2205073" cy="1378171"/>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Violations of data protection laws, such as GDPR, can result in hefty fines for mishandling personal data.</a:t>
          </a:r>
        </a:p>
      </dsp:txBody>
      <dsp:txXfrm>
        <a:off x="4037818" y="1978576"/>
        <a:ext cx="2124343" cy="129744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F7435-FDBD-4A49-87A8-5C51E216F6AE}">
      <dsp:nvSpPr>
        <dsp:cNvPr id="0" name=""/>
        <dsp:cNvSpPr/>
      </dsp:nvSpPr>
      <dsp:spPr>
        <a:xfrm>
          <a:off x="757" y="215497"/>
          <a:ext cx="2756342" cy="1378171"/>
        </a:xfrm>
        <a:prstGeom prst="roundRect">
          <a:avLst>
            <a:gd name="adj" fmla="val 10000"/>
          </a:avLst>
        </a:prstGeom>
        <a:solidFill>
          <a:schemeClr val="accent6"/>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866900">
            <a:lnSpc>
              <a:spcPct val="90000"/>
            </a:lnSpc>
            <a:spcBef>
              <a:spcPct val="0"/>
            </a:spcBef>
            <a:spcAft>
              <a:spcPct val="35000"/>
            </a:spcAft>
            <a:buNone/>
          </a:pPr>
          <a:r>
            <a:rPr lang="en-US" sz="4200" kern="1200" dirty="0"/>
            <a:t>Cost Overruns</a:t>
          </a:r>
        </a:p>
      </dsp:txBody>
      <dsp:txXfrm>
        <a:off x="41122" y="255862"/>
        <a:ext cx="2675612" cy="1297441"/>
      </dsp:txXfrm>
    </dsp:sp>
    <dsp:sp modelId="{1B1E15EF-DD9D-AD41-9174-290A530A046E}">
      <dsp:nvSpPr>
        <dsp:cNvPr id="0" name=""/>
        <dsp:cNvSpPr/>
      </dsp:nvSpPr>
      <dsp:spPr>
        <a:xfrm>
          <a:off x="276391" y="1593668"/>
          <a:ext cx="275634" cy="1033628"/>
        </a:xfrm>
        <a:custGeom>
          <a:avLst/>
          <a:gdLst/>
          <a:ahLst/>
          <a:cxnLst/>
          <a:rect l="0" t="0" r="0" b="0"/>
          <a:pathLst>
            <a:path>
              <a:moveTo>
                <a:pt x="0" y="0"/>
              </a:moveTo>
              <a:lnTo>
                <a:pt x="0" y="1033628"/>
              </a:lnTo>
              <a:lnTo>
                <a:pt x="275634" y="1033628"/>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2D0FB0-C8A8-AE49-B242-3556D69193D3}">
      <dsp:nvSpPr>
        <dsp:cNvPr id="0" name=""/>
        <dsp:cNvSpPr/>
      </dsp:nvSpPr>
      <dsp:spPr>
        <a:xfrm>
          <a:off x="552025" y="1938211"/>
          <a:ext cx="2205073" cy="1378171"/>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Improperly configured resources can lead to unexpected costs, as cloud services may be provisioned but not effectively managed or terminated</a:t>
          </a:r>
        </a:p>
      </dsp:txBody>
      <dsp:txXfrm>
        <a:off x="592390" y="1978576"/>
        <a:ext cx="2124343" cy="1297441"/>
      </dsp:txXfrm>
    </dsp:sp>
    <dsp:sp modelId="{C69109CD-A572-CA49-8850-3DB3671E7DA6}">
      <dsp:nvSpPr>
        <dsp:cNvPr id="0" name=""/>
        <dsp:cNvSpPr/>
      </dsp:nvSpPr>
      <dsp:spPr>
        <a:xfrm>
          <a:off x="3446184" y="215497"/>
          <a:ext cx="2756342" cy="1378171"/>
        </a:xfrm>
        <a:prstGeom prst="roundRect">
          <a:avLst>
            <a:gd name="adj" fmla="val 10000"/>
          </a:avLst>
        </a:prstGeom>
        <a:solidFill>
          <a:schemeClr val="accent6"/>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80010" tIns="53340" rIns="80010" bIns="53340" numCol="1" spcCol="1270" anchor="ctr" anchorCtr="0">
          <a:noAutofit/>
        </a:bodyPr>
        <a:lstStyle/>
        <a:p>
          <a:pPr marL="0" lvl="0" indent="0" algn="ctr" defTabSz="1866900">
            <a:lnSpc>
              <a:spcPct val="90000"/>
            </a:lnSpc>
            <a:spcBef>
              <a:spcPct val="0"/>
            </a:spcBef>
            <a:spcAft>
              <a:spcPct val="35000"/>
            </a:spcAft>
            <a:buNone/>
          </a:pPr>
          <a:r>
            <a:rPr lang="en-US" sz="4200" kern="1200" dirty="0"/>
            <a:t>Billing Errors</a:t>
          </a:r>
        </a:p>
      </dsp:txBody>
      <dsp:txXfrm>
        <a:off x="3486549" y="255862"/>
        <a:ext cx="2675612" cy="1297441"/>
      </dsp:txXfrm>
    </dsp:sp>
    <dsp:sp modelId="{015FAE63-07CB-954E-B99E-6DBD0D44C773}">
      <dsp:nvSpPr>
        <dsp:cNvPr id="0" name=""/>
        <dsp:cNvSpPr/>
      </dsp:nvSpPr>
      <dsp:spPr>
        <a:xfrm>
          <a:off x="3721818" y="1593668"/>
          <a:ext cx="275634" cy="1033628"/>
        </a:xfrm>
        <a:custGeom>
          <a:avLst/>
          <a:gdLst/>
          <a:ahLst/>
          <a:cxnLst/>
          <a:rect l="0" t="0" r="0" b="0"/>
          <a:pathLst>
            <a:path>
              <a:moveTo>
                <a:pt x="0" y="0"/>
              </a:moveTo>
              <a:lnTo>
                <a:pt x="0" y="1033628"/>
              </a:lnTo>
              <a:lnTo>
                <a:pt x="275634" y="1033628"/>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EC888D-8ED3-9640-B908-8533D12C51FB}">
      <dsp:nvSpPr>
        <dsp:cNvPr id="0" name=""/>
        <dsp:cNvSpPr/>
      </dsp:nvSpPr>
      <dsp:spPr>
        <a:xfrm>
          <a:off x="3997453" y="1938211"/>
          <a:ext cx="2205073" cy="1378171"/>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Incorrectly configured billing settings can result in inaccurate billing and financial losses.</a:t>
          </a:r>
        </a:p>
      </dsp:txBody>
      <dsp:txXfrm>
        <a:off x="4037818" y="1978576"/>
        <a:ext cx="2124343" cy="129744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F7435-FDBD-4A49-87A8-5C51E216F6AE}">
      <dsp:nvSpPr>
        <dsp:cNvPr id="0" name=""/>
        <dsp:cNvSpPr/>
      </dsp:nvSpPr>
      <dsp:spPr>
        <a:xfrm>
          <a:off x="757" y="215497"/>
          <a:ext cx="2756342" cy="1378171"/>
        </a:xfrm>
        <a:prstGeom prst="roundRect">
          <a:avLst>
            <a:gd name="adj" fmla="val 10000"/>
          </a:avLst>
        </a:prstGeom>
        <a:gradFill rotWithShape="0">
          <a:gsLst>
            <a:gs pos="0">
              <a:srgbClr val="54BCDF">
                <a:hueOff val="0"/>
                <a:satOff val="0"/>
                <a:lumOff val="0"/>
                <a:alphaOff val="0"/>
                <a:tint val="94000"/>
                <a:satMod val="105000"/>
                <a:lumMod val="102000"/>
              </a:srgbClr>
            </a:gs>
            <a:gs pos="100000">
              <a:srgbClr val="54BCDF">
                <a:hueOff val="0"/>
                <a:satOff val="0"/>
                <a:lumOff val="0"/>
                <a:alphaOff val="0"/>
                <a:shade val="74000"/>
                <a:satMod val="128000"/>
                <a:lumMod val="100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866900">
            <a:lnSpc>
              <a:spcPct val="90000"/>
            </a:lnSpc>
            <a:spcBef>
              <a:spcPct val="0"/>
            </a:spcBef>
            <a:spcAft>
              <a:spcPct val="35000"/>
            </a:spcAft>
            <a:buNone/>
          </a:pPr>
          <a:r>
            <a:rPr lang="en-US" sz="4200" kern="1200" dirty="0"/>
            <a:t>Customer Trust</a:t>
          </a:r>
        </a:p>
      </dsp:txBody>
      <dsp:txXfrm>
        <a:off x="41122" y="255862"/>
        <a:ext cx="2675612" cy="1297441"/>
      </dsp:txXfrm>
    </dsp:sp>
    <dsp:sp modelId="{1B1E15EF-DD9D-AD41-9174-290A530A046E}">
      <dsp:nvSpPr>
        <dsp:cNvPr id="0" name=""/>
        <dsp:cNvSpPr/>
      </dsp:nvSpPr>
      <dsp:spPr>
        <a:xfrm>
          <a:off x="276391" y="1593668"/>
          <a:ext cx="275634" cy="1033628"/>
        </a:xfrm>
        <a:custGeom>
          <a:avLst/>
          <a:gdLst/>
          <a:ahLst/>
          <a:cxnLst/>
          <a:rect l="0" t="0" r="0" b="0"/>
          <a:pathLst>
            <a:path>
              <a:moveTo>
                <a:pt x="0" y="0"/>
              </a:moveTo>
              <a:lnTo>
                <a:pt x="0" y="1033628"/>
              </a:lnTo>
              <a:lnTo>
                <a:pt x="275634" y="1033628"/>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2D0FB0-C8A8-AE49-B242-3556D69193D3}">
      <dsp:nvSpPr>
        <dsp:cNvPr id="0" name=""/>
        <dsp:cNvSpPr/>
      </dsp:nvSpPr>
      <dsp:spPr>
        <a:xfrm>
          <a:off x="552025" y="1938211"/>
          <a:ext cx="2205073" cy="1378171"/>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Security breaches and service disruptions due to misconfigurations can damage an organization’s reputation, eroding customer trust.</a:t>
          </a:r>
        </a:p>
      </dsp:txBody>
      <dsp:txXfrm>
        <a:off x="592390" y="1978576"/>
        <a:ext cx="2124343" cy="1297441"/>
      </dsp:txXfrm>
    </dsp:sp>
    <dsp:sp modelId="{C69109CD-A572-CA49-8850-3DB3671E7DA6}">
      <dsp:nvSpPr>
        <dsp:cNvPr id="0" name=""/>
        <dsp:cNvSpPr/>
      </dsp:nvSpPr>
      <dsp:spPr>
        <a:xfrm>
          <a:off x="3446184" y="215497"/>
          <a:ext cx="2756342" cy="1378171"/>
        </a:xfrm>
        <a:prstGeom prst="roundRect">
          <a:avLst>
            <a:gd name="adj" fmla="val 10000"/>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53340" rIns="80010" bIns="53340" numCol="1" spcCol="1270" anchor="ctr" anchorCtr="0">
          <a:noAutofit/>
        </a:bodyPr>
        <a:lstStyle/>
        <a:p>
          <a:pPr marL="0" lvl="0" indent="0" algn="ctr" defTabSz="1866900">
            <a:lnSpc>
              <a:spcPct val="90000"/>
            </a:lnSpc>
            <a:spcBef>
              <a:spcPct val="0"/>
            </a:spcBef>
            <a:spcAft>
              <a:spcPct val="35000"/>
            </a:spcAft>
            <a:buNone/>
          </a:pPr>
          <a:r>
            <a:rPr lang="en-US" sz="4200" kern="1200" dirty="0"/>
            <a:t>Brand Damage</a:t>
          </a:r>
        </a:p>
      </dsp:txBody>
      <dsp:txXfrm>
        <a:off x="3486549" y="255862"/>
        <a:ext cx="2675612" cy="1297441"/>
      </dsp:txXfrm>
    </dsp:sp>
    <dsp:sp modelId="{015FAE63-07CB-954E-B99E-6DBD0D44C773}">
      <dsp:nvSpPr>
        <dsp:cNvPr id="0" name=""/>
        <dsp:cNvSpPr/>
      </dsp:nvSpPr>
      <dsp:spPr>
        <a:xfrm>
          <a:off x="3721818" y="1593668"/>
          <a:ext cx="275634" cy="1033628"/>
        </a:xfrm>
        <a:custGeom>
          <a:avLst/>
          <a:gdLst/>
          <a:ahLst/>
          <a:cxnLst/>
          <a:rect l="0" t="0" r="0" b="0"/>
          <a:pathLst>
            <a:path>
              <a:moveTo>
                <a:pt x="0" y="0"/>
              </a:moveTo>
              <a:lnTo>
                <a:pt x="0" y="1033628"/>
              </a:lnTo>
              <a:lnTo>
                <a:pt x="275634" y="1033628"/>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EC888D-8ED3-9640-B908-8533D12C51FB}">
      <dsp:nvSpPr>
        <dsp:cNvPr id="0" name=""/>
        <dsp:cNvSpPr/>
      </dsp:nvSpPr>
      <dsp:spPr>
        <a:xfrm>
          <a:off x="3997453" y="1938211"/>
          <a:ext cx="2205073" cy="1378171"/>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Publicized cloud-related incidents can negatively impact brand image and customer confidence.</a:t>
          </a:r>
        </a:p>
      </dsp:txBody>
      <dsp:txXfrm>
        <a:off x="4037818" y="1978576"/>
        <a:ext cx="2124343" cy="129744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F7435-FDBD-4A49-87A8-5C51E216F6AE}">
      <dsp:nvSpPr>
        <dsp:cNvPr id="0" name=""/>
        <dsp:cNvSpPr/>
      </dsp:nvSpPr>
      <dsp:spPr>
        <a:xfrm>
          <a:off x="757" y="215497"/>
          <a:ext cx="2756342" cy="1378171"/>
        </a:xfrm>
        <a:prstGeom prst="roundRect">
          <a:avLst>
            <a:gd name="adj" fmla="val 10000"/>
          </a:avLst>
        </a:prstGeom>
        <a:solidFill>
          <a:schemeClr val="accent3"/>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866900">
            <a:lnSpc>
              <a:spcPct val="90000"/>
            </a:lnSpc>
            <a:spcBef>
              <a:spcPct val="0"/>
            </a:spcBef>
            <a:spcAft>
              <a:spcPct val="35000"/>
            </a:spcAft>
            <a:buNone/>
          </a:pPr>
          <a:r>
            <a:rPr lang="en-US" sz="4200" kern="1200" dirty="0"/>
            <a:t>Difficult Debugging</a:t>
          </a:r>
        </a:p>
      </dsp:txBody>
      <dsp:txXfrm>
        <a:off x="41122" y="255862"/>
        <a:ext cx="2675612" cy="1297441"/>
      </dsp:txXfrm>
    </dsp:sp>
    <dsp:sp modelId="{1B1E15EF-DD9D-AD41-9174-290A530A046E}">
      <dsp:nvSpPr>
        <dsp:cNvPr id="0" name=""/>
        <dsp:cNvSpPr/>
      </dsp:nvSpPr>
      <dsp:spPr>
        <a:xfrm>
          <a:off x="276391" y="1593668"/>
          <a:ext cx="275634" cy="1033628"/>
        </a:xfrm>
        <a:custGeom>
          <a:avLst/>
          <a:gdLst/>
          <a:ahLst/>
          <a:cxnLst/>
          <a:rect l="0" t="0" r="0" b="0"/>
          <a:pathLst>
            <a:path>
              <a:moveTo>
                <a:pt x="0" y="0"/>
              </a:moveTo>
              <a:lnTo>
                <a:pt x="0" y="1033628"/>
              </a:lnTo>
              <a:lnTo>
                <a:pt x="275634" y="1033628"/>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2D0FB0-C8A8-AE49-B242-3556D69193D3}">
      <dsp:nvSpPr>
        <dsp:cNvPr id="0" name=""/>
        <dsp:cNvSpPr/>
      </dsp:nvSpPr>
      <dsp:spPr>
        <a:xfrm>
          <a:off x="552025" y="1938211"/>
          <a:ext cx="2205073" cy="1378171"/>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Identifying and rectifying misconfigurations can be time-consuming and complex, causing operational disruptions.</a:t>
          </a:r>
        </a:p>
      </dsp:txBody>
      <dsp:txXfrm>
        <a:off x="592390" y="1978576"/>
        <a:ext cx="2124343" cy="1297441"/>
      </dsp:txXfrm>
    </dsp:sp>
    <dsp:sp modelId="{C69109CD-A572-CA49-8850-3DB3671E7DA6}">
      <dsp:nvSpPr>
        <dsp:cNvPr id="0" name=""/>
        <dsp:cNvSpPr/>
      </dsp:nvSpPr>
      <dsp:spPr>
        <a:xfrm>
          <a:off x="3446184" y="215497"/>
          <a:ext cx="2756342" cy="1378171"/>
        </a:xfrm>
        <a:prstGeom prst="roundRect">
          <a:avLst>
            <a:gd name="adj" fmla="val 10000"/>
          </a:avLst>
        </a:prstGeom>
        <a:solidFill>
          <a:schemeClr val="accent3"/>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53340" rIns="80010" bIns="53340" numCol="1" spcCol="1270" anchor="ctr" anchorCtr="0">
          <a:noAutofit/>
        </a:bodyPr>
        <a:lstStyle/>
        <a:p>
          <a:pPr marL="0" lvl="0" indent="0" algn="ctr" defTabSz="1866900">
            <a:lnSpc>
              <a:spcPct val="90000"/>
            </a:lnSpc>
            <a:spcBef>
              <a:spcPct val="0"/>
            </a:spcBef>
            <a:spcAft>
              <a:spcPct val="35000"/>
            </a:spcAft>
            <a:buNone/>
          </a:pPr>
          <a:r>
            <a:rPr lang="en-US" sz="4200" kern="1200" dirty="0"/>
            <a:t>Scalability Challenges</a:t>
          </a:r>
        </a:p>
      </dsp:txBody>
      <dsp:txXfrm>
        <a:off x="3486549" y="255862"/>
        <a:ext cx="2675612" cy="1297441"/>
      </dsp:txXfrm>
    </dsp:sp>
    <dsp:sp modelId="{015FAE63-07CB-954E-B99E-6DBD0D44C773}">
      <dsp:nvSpPr>
        <dsp:cNvPr id="0" name=""/>
        <dsp:cNvSpPr/>
      </dsp:nvSpPr>
      <dsp:spPr>
        <a:xfrm>
          <a:off x="3721818" y="1593668"/>
          <a:ext cx="275634" cy="1033628"/>
        </a:xfrm>
        <a:custGeom>
          <a:avLst/>
          <a:gdLst/>
          <a:ahLst/>
          <a:cxnLst/>
          <a:rect l="0" t="0" r="0" b="0"/>
          <a:pathLst>
            <a:path>
              <a:moveTo>
                <a:pt x="0" y="0"/>
              </a:moveTo>
              <a:lnTo>
                <a:pt x="0" y="1033628"/>
              </a:lnTo>
              <a:lnTo>
                <a:pt x="275634" y="1033628"/>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EC888D-8ED3-9640-B908-8533D12C51FB}">
      <dsp:nvSpPr>
        <dsp:cNvPr id="0" name=""/>
        <dsp:cNvSpPr/>
      </dsp:nvSpPr>
      <dsp:spPr>
        <a:xfrm>
          <a:off x="3997453" y="1938211"/>
          <a:ext cx="2205073" cy="1378171"/>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t>As cloud environments grow, managing misconfigurations becomes increasingly challenging, potentially leading to more significant risks.</a:t>
          </a:r>
        </a:p>
      </dsp:txBody>
      <dsp:txXfrm>
        <a:off x="4037818" y="1978576"/>
        <a:ext cx="2124343" cy="129744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F7435-FDBD-4A49-87A8-5C51E216F6AE}">
      <dsp:nvSpPr>
        <dsp:cNvPr id="0" name=""/>
        <dsp:cNvSpPr/>
      </dsp:nvSpPr>
      <dsp:spPr>
        <a:xfrm>
          <a:off x="1532647" y="820"/>
          <a:ext cx="3137989" cy="1568994"/>
        </a:xfrm>
        <a:prstGeom prst="roundRect">
          <a:avLst>
            <a:gd name="adj" fmla="val 10000"/>
          </a:avLst>
        </a:prstGeom>
        <a:solidFill>
          <a:schemeClr val="accent4"/>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089150">
            <a:lnSpc>
              <a:spcPct val="90000"/>
            </a:lnSpc>
            <a:spcBef>
              <a:spcPct val="0"/>
            </a:spcBef>
            <a:spcAft>
              <a:spcPct val="35000"/>
            </a:spcAft>
            <a:buNone/>
          </a:pPr>
          <a:r>
            <a:rPr lang="en-US" sz="4700" kern="1200" dirty="0"/>
            <a:t>Insider Exploitation</a:t>
          </a:r>
        </a:p>
      </dsp:txBody>
      <dsp:txXfrm>
        <a:off x="1578601" y="46774"/>
        <a:ext cx="3046081" cy="1477086"/>
      </dsp:txXfrm>
    </dsp:sp>
    <dsp:sp modelId="{1B1E15EF-DD9D-AD41-9174-290A530A046E}">
      <dsp:nvSpPr>
        <dsp:cNvPr id="0" name=""/>
        <dsp:cNvSpPr/>
      </dsp:nvSpPr>
      <dsp:spPr>
        <a:xfrm>
          <a:off x="1846446" y="1569815"/>
          <a:ext cx="313798" cy="1176746"/>
        </a:xfrm>
        <a:custGeom>
          <a:avLst/>
          <a:gdLst/>
          <a:ahLst/>
          <a:cxnLst/>
          <a:rect l="0" t="0" r="0" b="0"/>
          <a:pathLst>
            <a:path>
              <a:moveTo>
                <a:pt x="0" y="0"/>
              </a:moveTo>
              <a:lnTo>
                <a:pt x="0" y="1176746"/>
              </a:lnTo>
              <a:lnTo>
                <a:pt x="313798" y="1176746"/>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2D0FB0-C8A8-AE49-B242-3556D69193D3}">
      <dsp:nvSpPr>
        <dsp:cNvPr id="0" name=""/>
        <dsp:cNvSpPr/>
      </dsp:nvSpPr>
      <dsp:spPr>
        <a:xfrm>
          <a:off x="2160245" y="1962064"/>
          <a:ext cx="2510391" cy="1568994"/>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Malicious insiders can take advantage of misconfigurations to exfiltrate data, compromise systems, or engage in other harmful activities.</a:t>
          </a:r>
        </a:p>
      </dsp:txBody>
      <dsp:txXfrm>
        <a:off x="2206199" y="2008018"/>
        <a:ext cx="2418483" cy="147708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1584AC-20CB-8549-A403-E83976C71997}">
      <dsp:nvSpPr>
        <dsp:cNvPr id="0" name=""/>
        <dsp:cNvSpPr/>
      </dsp:nvSpPr>
      <dsp:spPr>
        <a:xfrm>
          <a:off x="0" y="0"/>
          <a:ext cx="7627619" cy="645273"/>
        </a:xfrm>
        <a:prstGeom prst="roundRect">
          <a:avLst>
            <a:gd name="adj" fmla="val 10000"/>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Customer value</a:t>
          </a:r>
        </a:p>
      </dsp:txBody>
      <dsp:txXfrm>
        <a:off x="18899" y="18899"/>
        <a:ext cx="6855823" cy="607475"/>
      </dsp:txXfrm>
    </dsp:sp>
    <dsp:sp modelId="{CD962329-32DF-7944-8A0A-D3DABFECF168}">
      <dsp:nvSpPr>
        <dsp:cNvPr id="0" name=""/>
        <dsp:cNvSpPr/>
      </dsp:nvSpPr>
      <dsp:spPr>
        <a:xfrm>
          <a:off x="569594" y="734894"/>
          <a:ext cx="7627619" cy="645273"/>
        </a:xfrm>
        <a:prstGeom prst="roundRect">
          <a:avLst>
            <a:gd name="adj" fmla="val 10000"/>
          </a:avLst>
        </a:prstGeom>
        <a:gradFill rotWithShape="0">
          <a:gsLst>
            <a:gs pos="0">
              <a:schemeClr val="accent2">
                <a:hueOff val="1197020"/>
                <a:satOff val="-3638"/>
                <a:lumOff val="-49"/>
                <a:alphaOff val="0"/>
                <a:tint val="94000"/>
                <a:satMod val="105000"/>
                <a:lumMod val="102000"/>
              </a:schemeClr>
            </a:gs>
            <a:gs pos="100000">
              <a:schemeClr val="accent2">
                <a:hueOff val="1197020"/>
                <a:satOff val="-3638"/>
                <a:lumOff val="-4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Organization strategy</a:t>
          </a:r>
        </a:p>
      </dsp:txBody>
      <dsp:txXfrm>
        <a:off x="588493" y="753793"/>
        <a:ext cx="6600798" cy="607475"/>
      </dsp:txXfrm>
    </dsp:sp>
    <dsp:sp modelId="{10B8F49F-BA1F-9549-AC57-20262F706C0C}">
      <dsp:nvSpPr>
        <dsp:cNvPr id="0" name=""/>
        <dsp:cNvSpPr/>
      </dsp:nvSpPr>
      <dsp:spPr>
        <a:xfrm>
          <a:off x="1139189" y="1469788"/>
          <a:ext cx="7627619" cy="645273"/>
        </a:xfrm>
        <a:prstGeom prst="roundRect">
          <a:avLst>
            <a:gd name="adj" fmla="val 10000"/>
          </a:avLst>
        </a:prstGeom>
        <a:gradFill rotWithShape="0">
          <a:gsLst>
            <a:gs pos="0">
              <a:schemeClr val="accent2">
                <a:hueOff val="2394041"/>
                <a:satOff val="-7276"/>
                <a:lumOff val="-98"/>
                <a:alphaOff val="0"/>
                <a:tint val="94000"/>
                <a:satMod val="105000"/>
                <a:lumMod val="102000"/>
              </a:schemeClr>
            </a:gs>
            <a:gs pos="100000">
              <a:schemeClr val="accent2">
                <a:hueOff val="2394041"/>
                <a:satOff val="-7276"/>
                <a:lumOff val="-9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Product strategy</a:t>
          </a:r>
        </a:p>
      </dsp:txBody>
      <dsp:txXfrm>
        <a:off x="1158088" y="1488687"/>
        <a:ext cx="6600798" cy="607475"/>
      </dsp:txXfrm>
    </dsp:sp>
    <dsp:sp modelId="{B60F9434-F3A9-514A-9999-28BBB186E5E0}">
      <dsp:nvSpPr>
        <dsp:cNvPr id="0" name=""/>
        <dsp:cNvSpPr/>
      </dsp:nvSpPr>
      <dsp:spPr>
        <a:xfrm>
          <a:off x="1708784" y="2204682"/>
          <a:ext cx="7627619" cy="645273"/>
        </a:xfrm>
        <a:prstGeom prst="roundRect">
          <a:avLst>
            <a:gd name="adj" fmla="val 10000"/>
          </a:avLst>
        </a:prstGeom>
        <a:gradFill rotWithShape="0">
          <a:gsLst>
            <a:gs pos="0">
              <a:schemeClr val="accent2">
                <a:hueOff val="3591061"/>
                <a:satOff val="-10913"/>
                <a:lumOff val="-147"/>
                <a:alphaOff val="0"/>
                <a:tint val="94000"/>
                <a:satMod val="105000"/>
                <a:lumMod val="102000"/>
              </a:schemeClr>
            </a:gs>
            <a:gs pos="100000">
              <a:schemeClr val="accent2">
                <a:hueOff val="3591061"/>
                <a:satOff val="-10913"/>
                <a:lumOff val="-147"/>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Technology strategy</a:t>
          </a:r>
        </a:p>
      </dsp:txBody>
      <dsp:txXfrm>
        <a:off x="1727683" y="2223581"/>
        <a:ext cx="6600798" cy="607475"/>
      </dsp:txXfrm>
    </dsp:sp>
    <dsp:sp modelId="{CD73CFB4-9726-534E-9900-9C621EC851D9}">
      <dsp:nvSpPr>
        <dsp:cNvPr id="0" name=""/>
        <dsp:cNvSpPr/>
      </dsp:nvSpPr>
      <dsp:spPr>
        <a:xfrm>
          <a:off x="2278379" y="2939577"/>
          <a:ext cx="7627619" cy="645273"/>
        </a:xfrm>
        <a:prstGeom prst="roundRect">
          <a:avLst>
            <a:gd name="adj" fmla="val 10000"/>
          </a:avLst>
        </a:prstGeom>
        <a:gradFill rotWithShape="0">
          <a:gsLst>
            <a:gs pos="0">
              <a:schemeClr val="accent2">
                <a:hueOff val="4788082"/>
                <a:satOff val="-14551"/>
                <a:lumOff val="-196"/>
                <a:alphaOff val="0"/>
                <a:tint val="94000"/>
                <a:satMod val="105000"/>
                <a:lumMod val="102000"/>
              </a:schemeClr>
            </a:gs>
            <a:gs pos="100000">
              <a:schemeClr val="accent2">
                <a:hueOff val="4788082"/>
                <a:satOff val="-14551"/>
                <a:lumOff val="-196"/>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Infrastructure strategy</a:t>
          </a:r>
        </a:p>
      </dsp:txBody>
      <dsp:txXfrm>
        <a:off x="2297278" y="2958476"/>
        <a:ext cx="6600798" cy="607475"/>
      </dsp:txXfrm>
    </dsp:sp>
    <dsp:sp modelId="{A92CA313-FABE-FB42-A785-75F01EF6FD45}">
      <dsp:nvSpPr>
        <dsp:cNvPr id="0" name=""/>
        <dsp:cNvSpPr/>
      </dsp:nvSpPr>
      <dsp:spPr>
        <a:xfrm>
          <a:off x="7208191" y="471407"/>
          <a:ext cx="419427" cy="419427"/>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302562" y="471407"/>
        <a:ext cx="230685" cy="315619"/>
      </dsp:txXfrm>
    </dsp:sp>
    <dsp:sp modelId="{B47DBE72-D9EA-E149-A67B-8C78A5DB8CD4}">
      <dsp:nvSpPr>
        <dsp:cNvPr id="0" name=""/>
        <dsp:cNvSpPr/>
      </dsp:nvSpPr>
      <dsp:spPr>
        <a:xfrm>
          <a:off x="7777786" y="1206302"/>
          <a:ext cx="419427" cy="419427"/>
        </a:xfrm>
        <a:prstGeom prst="downArrow">
          <a:avLst>
            <a:gd name="adj1" fmla="val 55000"/>
            <a:gd name="adj2" fmla="val 45000"/>
          </a:avLst>
        </a:prstGeom>
        <a:solidFill>
          <a:schemeClr val="accent2">
            <a:tint val="40000"/>
            <a:alpha val="90000"/>
            <a:hueOff val="1380639"/>
            <a:satOff val="-4887"/>
            <a:lumOff val="-213"/>
            <a:alphaOff val="0"/>
          </a:schemeClr>
        </a:solidFill>
        <a:ln w="9525" cap="flat" cmpd="sng" algn="ctr">
          <a:solidFill>
            <a:schemeClr val="accent2">
              <a:tint val="40000"/>
              <a:alpha val="90000"/>
              <a:hueOff val="1380639"/>
              <a:satOff val="-4887"/>
              <a:lumOff val="-21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872157" y="1206302"/>
        <a:ext cx="230685" cy="315619"/>
      </dsp:txXfrm>
    </dsp:sp>
    <dsp:sp modelId="{8A1EA439-0181-6E44-B417-8890D00B6B28}">
      <dsp:nvSpPr>
        <dsp:cNvPr id="0" name=""/>
        <dsp:cNvSpPr/>
      </dsp:nvSpPr>
      <dsp:spPr>
        <a:xfrm>
          <a:off x="8347381" y="1930441"/>
          <a:ext cx="419427" cy="419427"/>
        </a:xfrm>
        <a:prstGeom prst="downArrow">
          <a:avLst>
            <a:gd name="adj1" fmla="val 55000"/>
            <a:gd name="adj2" fmla="val 45000"/>
          </a:avLst>
        </a:prstGeom>
        <a:solidFill>
          <a:schemeClr val="accent2">
            <a:tint val="40000"/>
            <a:alpha val="90000"/>
            <a:hueOff val="2761278"/>
            <a:satOff val="-9774"/>
            <a:lumOff val="-425"/>
            <a:alphaOff val="0"/>
          </a:schemeClr>
        </a:solidFill>
        <a:ln w="9525" cap="flat" cmpd="sng" algn="ctr">
          <a:solidFill>
            <a:schemeClr val="accent2">
              <a:tint val="40000"/>
              <a:alpha val="90000"/>
              <a:hueOff val="2761278"/>
              <a:satOff val="-9774"/>
              <a:lumOff val="-42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441752" y="1930441"/>
        <a:ext cx="230685" cy="315619"/>
      </dsp:txXfrm>
    </dsp:sp>
    <dsp:sp modelId="{76A41E41-F5E0-2841-A6EF-65FA9DECCD8C}">
      <dsp:nvSpPr>
        <dsp:cNvPr id="0" name=""/>
        <dsp:cNvSpPr/>
      </dsp:nvSpPr>
      <dsp:spPr>
        <a:xfrm>
          <a:off x="8916976" y="2672505"/>
          <a:ext cx="419427" cy="419427"/>
        </a:xfrm>
        <a:prstGeom prst="downArrow">
          <a:avLst>
            <a:gd name="adj1" fmla="val 55000"/>
            <a:gd name="adj2" fmla="val 45000"/>
          </a:avLst>
        </a:prstGeom>
        <a:solidFill>
          <a:schemeClr val="accent2">
            <a:tint val="40000"/>
            <a:alpha val="90000"/>
            <a:hueOff val="4141917"/>
            <a:satOff val="-14661"/>
            <a:lumOff val="-638"/>
            <a:alphaOff val="0"/>
          </a:schemeClr>
        </a:solidFill>
        <a:ln w="9525" cap="flat" cmpd="sng" algn="ctr">
          <a:solidFill>
            <a:schemeClr val="accent2">
              <a:tint val="40000"/>
              <a:alpha val="90000"/>
              <a:hueOff val="4141917"/>
              <a:satOff val="-14661"/>
              <a:lumOff val="-63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9011347" y="2672505"/>
        <a:ext cx="230685" cy="3156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110482-CCB9-3944-BD32-A7E7553F6577}">
      <dsp:nvSpPr>
        <dsp:cNvPr id="0" name=""/>
        <dsp:cNvSpPr/>
      </dsp:nvSpPr>
      <dsp:spPr>
        <a:xfrm>
          <a:off x="773" y="0"/>
          <a:ext cx="3134320" cy="3541712"/>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309601" tIns="0" rIns="309601" bIns="330200" numCol="1" spcCol="1270" anchor="t" anchorCtr="0">
          <a:noAutofit/>
        </a:bodyPr>
        <a:lstStyle/>
        <a:p>
          <a:pPr marL="0" lvl="0" indent="0" algn="l" defTabSz="1155700">
            <a:lnSpc>
              <a:spcPct val="90000"/>
            </a:lnSpc>
            <a:spcBef>
              <a:spcPct val="0"/>
            </a:spcBef>
            <a:spcAft>
              <a:spcPct val="35000"/>
            </a:spcAft>
            <a:buNone/>
          </a:pPr>
          <a:r>
            <a:rPr lang="en-US" sz="2600" kern="1200"/>
            <a:t>Developer pain points</a:t>
          </a:r>
        </a:p>
      </dsp:txBody>
      <dsp:txXfrm>
        <a:off x="773" y="1416684"/>
        <a:ext cx="3134320" cy="2125027"/>
      </dsp:txXfrm>
    </dsp:sp>
    <dsp:sp modelId="{3C6542CF-89BC-1C4B-B531-5B00AAEF0865}">
      <dsp:nvSpPr>
        <dsp:cNvPr id="0" name=""/>
        <dsp:cNvSpPr/>
      </dsp:nvSpPr>
      <dsp:spPr>
        <a:xfrm>
          <a:off x="773" y="0"/>
          <a:ext cx="3134320" cy="1416684"/>
        </a:xfrm>
        <a:prstGeom prst="rect">
          <a:avLst/>
        </a:prstGeom>
        <a:noFill/>
        <a:ln w="9525" cap="flat" cmpd="sng" algn="ctr">
          <a:noFill/>
          <a:prstDash val="solid"/>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309601" tIns="165100" rIns="309601"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773" y="0"/>
        <a:ext cx="3134320" cy="1416684"/>
      </dsp:txXfrm>
    </dsp:sp>
    <dsp:sp modelId="{BE9D5B87-ACE5-2340-AB97-F7B742949F4A}">
      <dsp:nvSpPr>
        <dsp:cNvPr id="0" name=""/>
        <dsp:cNvSpPr/>
      </dsp:nvSpPr>
      <dsp:spPr>
        <a:xfrm>
          <a:off x="3385839" y="0"/>
          <a:ext cx="3134320" cy="3541712"/>
        </a:xfrm>
        <a:prstGeom prst="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w="9525" cap="flat" cmpd="sng" algn="ctr">
          <a:solidFill>
            <a:schemeClr val="accent3">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309601" tIns="0" rIns="309601" bIns="330200" numCol="1" spcCol="1270" anchor="t" anchorCtr="0">
          <a:noAutofit/>
        </a:bodyPr>
        <a:lstStyle/>
        <a:p>
          <a:pPr marL="0" lvl="0" indent="0" algn="l" defTabSz="1155700">
            <a:lnSpc>
              <a:spcPct val="90000"/>
            </a:lnSpc>
            <a:spcBef>
              <a:spcPct val="0"/>
            </a:spcBef>
            <a:spcAft>
              <a:spcPct val="35000"/>
            </a:spcAft>
            <a:buNone/>
          </a:pPr>
          <a:r>
            <a:rPr lang="en-US" sz="2600" kern="1200" dirty="0"/>
            <a:t>Risks from cloud misconfiguration</a:t>
          </a:r>
        </a:p>
      </dsp:txBody>
      <dsp:txXfrm>
        <a:off x="3385839" y="1416684"/>
        <a:ext cx="3134320" cy="2125027"/>
      </dsp:txXfrm>
    </dsp:sp>
    <dsp:sp modelId="{2D839268-DB95-C249-9F05-A60319375CB2}">
      <dsp:nvSpPr>
        <dsp:cNvPr id="0" name=""/>
        <dsp:cNvSpPr/>
      </dsp:nvSpPr>
      <dsp:spPr>
        <a:xfrm>
          <a:off x="3385839" y="0"/>
          <a:ext cx="3134320" cy="1416684"/>
        </a:xfrm>
        <a:prstGeom prst="rect">
          <a:avLst/>
        </a:prstGeom>
        <a:noFill/>
        <a:ln w="9525" cap="flat" cmpd="sng" algn="ctr">
          <a:noFill/>
          <a:prstDash val="solid"/>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309601" tIns="165100" rIns="309601"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385839" y="0"/>
        <a:ext cx="3134320" cy="1416684"/>
      </dsp:txXfrm>
    </dsp:sp>
    <dsp:sp modelId="{0B55E01C-8C1D-2C45-93BD-D911AF83AFB9}">
      <dsp:nvSpPr>
        <dsp:cNvPr id="0" name=""/>
        <dsp:cNvSpPr/>
      </dsp:nvSpPr>
      <dsp:spPr>
        <a:xfrm>
          <a:off x="6770905" y="0"/>
          <a:ext cx="3134320" cy="3541712"/>
        </a:xfrm>
        <a:prstGeom prst="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w="9525" cap="flat" cmpd="sng" algn="ctr">
          <a:solidFill>
            <a:schemeClr val="accent4">
              <a:hueOff val="0"/>
              <a:satOff val="0"/>
              <a:lumOff val="0"/>
              <a:alphaOff val="0"/>
            </a:schemeClr>
          </a:solidFill>
          <a:prstDash val="solid"/>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309601" tIns="0" rIns="309601" bIns="330200" numCol="1" spcCol="1270" anchor="t" anchorCtr="0">
          <a:noAutofit/>
        </a:bodyPr>
        <a:lstStyle/>
        <a:p>
          <a:pPr marL="0" lvl="0" indent="0" algn="l" defTabSz="1155700">
            <a:lnSpc>
              <a:spcPct val="90000"/>
            </a:lnSpc>
            <a:spcBef>
              <a:spcPct val="0"/>
            </a:spcBef>
            <a:spcAft>
              <a:spcPct val="35000"/>
            </a:spcAft>
            <a:buNone/>
          </a:pPr>
          <a:r>
            <a:rPr lang="en-US" sz="2600" kern="1200" dirty="0"/>
            <a:t>Business strategy alignment</a:t>
          </a:r>
        </a:p>
      </dsp:txBody>
      <dsp:txXfrm>
        <a:off x="6770905" y="1416684"/>
        <a:ext cx="3134320" cy="2125027"/>
      </dsp:txXfrm>
    </dsp:sp>
    <dsp:sp modelId="{2058718D-B421-AD43-83D1-5C64B6F5DDB6}">
      <dsp:nvSpPr>
        <dsp:cNvPr id="0" name=""/>
        <dsp:cNvSpPr/>
      </dsp:nvSpPr>
      <dsp:spPr>
        <a:xfrm>
          <a:off x="6770905" y="0"/>
          <a:ext cx="3134320" cy="1416684"/>
        </a:xfrm>
        <a:prstGeom prst="rect">
          <a:avLst/>
        </a:prstGeom>
        <a:noFill/>
        <a:ln w="9525" cap="flat" cmpd="sng" algn="ctr">
          <a:noFill/>
          <a:prstDash val="solid"/>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309601" tIns="165100" rIns="309601"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6770905" y="0"/>
        <a:ext cx="3134320" cy="14166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3B9F4-87F1-9A49-8ACE-9DEAD225A1F7}">
      <dsp:nvSpPr>
        <dsp:cNvPr id="0" name=""/>
        <dsp:cNvSpPr/>
      </dsp:nvSpPr>
      <dsp:spPr>
        <a:xfrm>
          <a:off x="0" y="24328"/>
          <a:ext cx="6296297" cy="50193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CLI</a:t>
          </a:r>
        </a:p>
      </dsp:txBody>
      <dsp:txXfrm>
        <a:off x="24502" y="48830"/>
        <a:ext cx="6247293" cy="452926"/>
      </dsp:txXfrm>
    </dsp:sp>
    <dsp:sp modelId="{574A8A9F-5B7A-DF41-90C2-6F6021E825F3}">
      <dsp:nvSpPr>
        <dsp:cNvPr id="0" name=""/>
        <dsp:cNvSpPr/>
      </dsp:nvSpPr>
      <dsp:spPr>
        <a:xfrm>
          <a:off x="0" y="526258"/>
          <a:ext cx="6296297"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90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Did you accidentally run a command twice?</a:t>
          </a:r>
        </a:p>
        <a:p>
          <a:pPr marL="171450" lvl="1" indent="-171450" algn="l" defTabSz="755650">
            <a:lnSpc>
              <a:spcPct val="90000"/>
            </a:lnSpc>
            <a:spcBef>
              <a:spcPct val="0"/>
            </a:spcBef>
            <a:spcAft>
              <a:spcPct val="20000"/>
            </a:spcAft>
            <a:buChar char="•"/>
          </a:pPr>
          <a:r>
            <a:rPr lang="en-US" sz="1700" kern="1200" dirty="0"/>
            <a:t>Did you have difficulty with SSH keys?</a:t>
          </a:r>
        </a:p>
      </dsp:txBody>
      <dsp:txXfrm>
        <a:off x="0" y="526258"/>
        <a:ext cx="6296297" cy="535095"/>
      </dsp:txXfrm>
    </dsp:sp>
    <dsp:sp modelId="{C51B59C8-420B-A248-93E9-3AB87E018339}">
      <dsp:nvSpPr>
        <dsp:cNvPr id="0" name=""/>
        <dsp:cNvSpPr/>
      </dsp:nvSpPr>
      <dsp:spPr>
        <a:xfrm>
          <a:off x="0" y="1061353"/>
          <a:ext cx="6296297" cy="501930"/>
        </a:xfrm>
        <a:prstGeom prst="roundRect">
          <a:avLst/>
        </a:prstGeom>
        <a:solidFill>
          <a:schemeClr val="accent2">
            <a:hueOff val="2394041"/>
            <a:satOff val="-7276"/>
            <a:lumOff val="-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Console</a:t>
          </a:r>
        </a:p>
      </dsp:txBody>
      <dsp:txXfrm>
        <a:off x="24502" y="1085855"/>
        <a:ext cx="6247293" cy="452926"/>
      </dsp:txXfrm>
    </dsp:sp>
    <dsp:sp modelId="{D7829E66-C83C-DD49-95E2-791158260353}">
      <dsp:nvSpPr>
        <dsp:cNvPr id="0" name=""/>
        <dsp:cNvSpPr/>
      </dsp:nvSpPr>
      <dsp:spPr>
        <a:xfrm>
          <a:off x="0" y="1563283"/>
          <a:ext cx="6296297" cy="751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90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Did you struggle to find the droplets that belonged to your assignment?</a:t>
          </a:r>
        </a:p>
        <a:p>
          <a:pPr marL="171450" lvl="1" indent="-171450" algn="l" defTabSz="755650">
            <a:lnSpc>
              <a:spcPct val="90000"/>
            </a:lnSpc>
            <a:spcBef>
              <a:spcPct val="0"/>
            </a:spcBef>
            <a:spcAft>
              <a:spcPct val="20000"/>
            </a:spcAft>
            <a:buChar char="•"/>
          </a:pPr>
          <a:r>
            <a:rPr lang="en-US" sz="1700" kern="1200" dirty="0"/>
            <a:t>Did you have to hunt around to create resources?</a:t>
          </a:r>
        </a:p>
      </dsp:txBody>
      <dsp:txXfrm>
        <a:off x="0" y="1563283"/>
        <a:ext cx="6296297" cy="751410"/>
      </dsp:txXfrm>
    </dsp:sp>
    <dsp:sp modelId="{DE70DF62-8FB6-3C40-8E36-15E8D89E73BB}">
      <dsp:nvSpPr>
        <dsp:cNvPr id="0" name=""/>
        <dsp:cNvSpPr/>
      </dsp:nvSpPr>
      <dsp:spPr>
        <a:xfrm>
          <a:off x="0" y="2314693"/>
          <a:ext cx="6296297" cy="501930"/>
        </a:xfrm>
        <a:prstGeom prst="roundRect">
          <a:avLst/>
        </a:prstGeom>
        <a:solidFill>
          <a:schemeClr val="accent2">
            <a:hueOff val="4788082"/>
            <a:satOff val="-14551"/>
            <a:lumOff val="-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Configuration</a:t>
          </a:r>
        </a:p>
      </dsp:txBody>
      <dsp:txXfrm>
        <a:off x="24502" y="2339195"/>
        <a:ext cx="6247293" cy="452926"/>
      </dsp:txXfrm>
    </dsp:sp>
    <dsp:sp modelId="{05F21C92-48B8-6047-936E-2910705584AC}">
      <dsp:nvSpPr>
        <dsp:cNvPr id="0" name=""/>
        <dsp:cNvSpPr/>
      </dsp:nvSpPr>
      <dsp:spPr>
        <a:xfrm>
          <a:off x="0" y="2816623"/>
          <a:ext cx="6296297" cy="1161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90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If I asked you today to recreate the exact VM we spun up, would you be able to do it?</a:t>
          </a:r>
        </a:p>
        <a:p>
          <a:pPr marL="171450" lvl="1" indent="-171450" algn="l" defTabSz="755650">
            <a:lnSpc>
              <a:spcPct val="90000"/>
            </a:lnSpc>
            <a:spcBef>
              <a:spcPct val="0"/>
            </a:spcBef>
            <a:spcAft>
              <a:spcPct val="20000"/>
            </a:spcAft>
            <a:buChar char="•"/>
          </a:pPr>
          <a:r>
            <a:rPr lang="en-US" sz="1700" kern="1200" dirty="0"/>
            <a:t>How much time did you spend installing software on top of the OS and configuring settings before you could launch your </a:t>
          </a:r>
          <a:r>
            <a:rPr lang="en-US" sz="1700" kern="1200" dirty="0" err="1"/>
            <a:t>Jupyter</a:t>
          </a:r>
          <a:r>
            <a:rPr lang="en-US" sz="1700" kern="1200" dirty="0"/>
            <a:t> notebook? </a:t>
          </a:r>
        </a:p>
      </dsp:txBody>
      <dsp:txXfrm>
        <a:off x="0" y="2816623"/>
        <a:ext cx="6296297" cy="11612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39BF06-2E59-184A-AA39-2C6A2B238D0A}">
      <dsp:nvSpPr>
        <dsp:cNvPr id="0" name=""/>
        <dsp:cNvSpPr/>
      </dsp:nvSpPr>
      <dsp:spPr>
        <a:xfrm>
          <a:off x="0" y="0"/>
          <a:ext cx="1030234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95E44B-3788-4B49-87F1-6251B95303C7}">
      <dsp:nvSpPr>
        <dsp:cNvPr id="0" name=""/>
        <dsp:cNvSpPr/>
      </dsp:nvSpPr>
      <dsp:spPr>
        <a:xfrm>
          <a:off x="0" y="0"/>
          <a:ext cx="2060468" cy="429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Example Scenarios</a:t>
          </a:r>
          <a:endParaRPr lang="en-US" sz="3700" kern="1200" dirty="0"/>
        </a:p>
      </dsp:txBody>
      <dsp:txXfrm>
        <a:off x="0" y="0"/>
        <a:ext cx="2060468" cy="4298069"/>
      </dsp:txXfrm>
    </dsp:sp>
    <dsp:sp modelId="{7DA71F59-AD64-8945-9732-F17BC8CC0A2F}">
      <dsp:nvSpPr>
        <dsp:cNvPr id="0" name=""/>
        <dsp:cNvSpPr/>
      </dsp:nvSpPr>
      <dsp:spPr>
        <a:xfrm>
          <a:off x="2215003" y="33840"/>
          <a:ext cx="8087340" cy="676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A new application feature requires a new data processing tool</a:t>
          </a:r>
        </a:p>
      </dsp:txBody>
      <dsp:txXfrm>
        <a:off x="2215003" y="33840"/>
        <a:ext cx="8087340" cy="676819"/>
      </dsp:txXfrm>
    </dsp:sp>
    <dsp:sp modelId="{DB093407-0010-5744-95D5-1BC24D44B4AB}">
      <dsp:nvSpPr>
        <dsp:cNvPr id="0" name=""/>
        <dsp:cNvSpPr/>
      </dsp:nvSpPr>
      <dsp:spPr>
        <a:xfrm>
          <a:off x="2060468" y="710660"/>
          <a:ext cx="8241875"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5F393D-9390-1A4E-9A00-F4CBB1F50C47}">
      <dsp:nvSpPr>
        <dsp:cNvPr id="0" name=""/>
        <dsp:cNvSpPr/>
      </dsp:nvSpPr>
      <dsp:spPr>
        <a:xfrm>
          <a:off x="2215003" y="744501"/>
          <a:ext cx="8087340" cy="676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A new application feature needs you to upgrade to a newer version of a messaging service</a:t>
          </a:r>
        </a:p>
      </dsp:txBody>
      <dsp:txXfrm>
        <a:off x="2215003" y="744501"/>
        <a:ext cx="8087340" cy="676819"/>
      </dsp:txXfrm>
    </dsp:sp>
    <dsp:sp modelId="{5A909C4D-2B5A-0C4E-86D1-34FF835430AE}">
      <dsp:nvSpPr>
        <dsp:cNvPr id="0" name=""/>
        <dsp:cNvSpPr/>
      </dsp:nvSpPr>
      <dsp:spPr>
        <a:xfrm>
          <a:off x="2060468" y="1421321"/>
          <a:ext cx="8241875"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9FC9A5-5C42-E449-AF22-0043472E4073}">
      <dsp:nvSpPr>
        <dsp:cNvPr id="0" name=""/>
        <dsp:cNvSpPr/>
      </dsp:nvSpPr>
      <dsp:spPr>
        <a:xfrm>
          <a:off x="2215003" y="1455162"/>
          <a:ext cx="8087340" cy="676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Performance profiling shows that your current architecture is limiting performance. </a:t>
          </a:r>
        </a:p>
      </dsp:txBody>
      <dsp:txXfrm>
        <a:off x="2215003" y="1455162"/>
        <a:ext cx="8087340" cy="676819"/>
      </dsp:txXfrm>
    </dsp:sp>
    <dsp:sp modelId="{E37447C1-6FDB-6946-84FF-E5F19067C6F9}">
      <dsp:nvSpPr>
        <dsp:cNvPr id="0" name=""/>
        <dsp:cNvSpPr/>
      </dsp:nvSpPr>
      <dsp:spPr>
        <a:xfrm>
          <a:off x="2060468" y="2131982"/>
          <a:ext cx="8241875"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C470CF-C004-7441-AEC6-63C8CAD3BB1B}">
      <dsp:nvSpPr>
        <dsp:cNvPr id="0" name=""/>
        <dsp:cNvSpPr/>
      </dsp:nvSpPr>
      <dsp:spPr>
        <a:xfrm>
          <a:off x="2215003" y="2165823"/>
          <a:ext cx="8087340" cy="676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You need to redeploy applications globally</a:t>
          </a:r>
        </a:p>
      </dsp:txBody>
      <dsp:txXfrm>
        <a:off x="2215003" y="2165823"/>
        <a:ext cx="8087340" cy="676819"/>
      </dsp:txXfrm>
    </dsp:sp>
    <dsp:sp modelId="{483B030E-D716-4A46-9D31-BA14D160A6DD}">
      <dsp:nvSpPr>
        <dsp:cNvPr id="0" name=""/>
        <dsp:cNvSpPr/>
      </dsp:nvSpPr>
      <dsp:spPr>
        <a:xfrm>
          <a:off x="2060468" y="2842643"/>
          <a:ext cx="8241875"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AD9347-44C1-744B-9DFF-23D535BC8D92}">
      <dsp:nvSpPr>
        <dsp:cNvPr id="0" name=""/>
        <dsp:cNvSpPr/>
      </dsp:nvSpPr>
      <dsp:spPr>
        <a:xfrm>
          <a:off x="2215003" y="2876484"/>
          <a:ext cx="8087340" cy="676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A newly announced security vulnerability in system packages for your system.</a:t>
          </a:r>
        </a:p>
      </dsp:txBody>
      <dsp:txXfrm>
        <a:off x="2215003" y="2876484"/>
        <a:ext cx="8087340" cy="676819"/>
      </dsp:txXfrm>
    </dsp:sp>
    <dsp:sp modelId="{4607CB86-47C3-3F4E-951A-E322CA1AECB7}">
      <dsp:nvSpPr>
        <dsp:cNvPr id="0" name=""/>
        <dsp:cNvSpPr/>
      </dsp:nvSpPr>
      <dsp:spPr>
        <a:xfrm>
          <a:off x="2060468" y="3553304"/>
          <a:ext cx="8241875"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BEC208-1B9D-D94D-886B-E72C4F3889FC}">
      <dsp:nvSpPr>
        <dsp:cNvPr id="0" name=""/>
        <dsp:cNvSpPr/>
      </dsp:nvSpPr>
      <dsp:spPr>
        <a:xfrm>
          <a:off x="2215003" y="3587145"/>
          <a:ext cx="8087340" cy="676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You identify a configuration change that improves the performance of your database.</a:t>
          </a:r>
        </a:p>
      </dsp:txBody>
      <dsp:txXfrm>
        <a:off x="2215003" y="3587145"/>
        <a:ext cx="8087340" cy="676819"/>
      </dsp:txXfrm>
    </dsp:sp>
    <dsp:sp modelId="{187084FC-3DCE-214A-8599-C52451A25127}">
      <dsp:nvSpPr>
        <dsp:cNvPr id="0" name=""/>
        <dsp:cNvSpPr/>
      </dsp:nvSpPr>
      <dsp:spPr>
        <a:xfrm>
          <a:off x="2060468" y="4263965"/>
          <a:ext cx="8241875"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AF8BD9-D159-724A-8519-61F4C57A7ED6}">
      <dsp:nvSpPr>
        <dsp:cNvPr id="0" name=""/>
        <dsp:cNvSpPr/>
      </dsp:nvSpPr>
      <dsp:spPr>
        <a:xfrm>
          <a:off x="350192" y="546"/>
          <a:ext cx="3540620" cy="3540620"/>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4852" tIns="30480" rIns="194852"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Cloud misconfigurations are the biggest threat to cloud security according to the NSA</a:t>
          </a:r>
        </a:p>
      </dsp:txBody>
      <dsp:txXfrm>
        <a:off x="868704" y="519058"/>
        <a:ext cx="2503596" cy="2503596"/>
      </dsp:txXfrm>
    </dsp:sp>
    <dsp:sp modelId="{74B67487-0185-E143-8C22-414E155A2C3E}">
      <dsp:nvSpPr>
        <dsp:cNvPr id="0" name=""/>
        <dsp:cNvSpPr/>
      </dsp:nvSpPr>
      <dsp:spPr>
        <a:xfrm>
          <a:off x="3182689" y="546"/>
          <a:ext cx="3540620" cy="3540620"/>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4852" tIns="30480" rIns="194852" bIns="30480" numCol="1" spcCol="1270" anchor="ctr" anchorCtr="0">
          <a:noAutofit/>
        </a:bodyPr>
        <a:lstStyle/>
        <a:p>
          <a:pPr marL="0" lvl="0" indent="0" algn="ctr" defTabSz="1066800">
            <a:lnSpc>
              <a:spcPct val="90000"/>
            </a:lnSpc>
            <a:spcBef>
              <a:spcPct val="0"/>
            </a:spcBef>
            <a:spcAft>
              <a:spcPct val="35000"/>
            </a:spcAft>
            <a:buNone/>
          </a:pPr>
          <a:r>
            <a:rPr lang="en-US" sz="2400" kern="1200"/>
            <a:t>IBM X-Force Cloud Threat Landscape Report found cloud vulnerabilities grew 28% from 2021-2022</a:t>
          </a:r>
        </a:p>
      </dsp:txBody>
      <dsp:txXfrm>
        <a:off x="3701201" y="519058"/>
        <a:ext cx="2503596" cy="2503596"/>
      </dsp:txXfrm>
    </dsp:sp>
    <dsp:sp modelId="{F678BDCB-C751-6841-A8CA-F6805B097031}">
      <dsp:nvSpPr>
        <dsp:cNvPr id="0" name=""/>
        <dsp:cNvSpPr/>
      </dsp:nvSpPr>
      <dsp:spPr>
        <a:xfrm>
          <a:off x="6015185" y="546"/>
          <a:ext cx="3540620" cy="3540620"/>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4852" tIns="30480" rIns="194852"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Stanford University found that 88% of data breaches are caused by human error.</a:t>
          </a:r>
        </a:p>
      </dsp:txBody>
      <dsp:txXfrm>
        <a:off x="6533697" y="519058"/>
        <a:ext cx="2503596" cy="25035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B134C5-B2C4-314F-862D-B3801BDE662B}">
      <dsp:nvSpPr>
        <dsp:cNvPr id="0" name=""/>
        <dsp:cNvSpPr/>
      </dsp:nvSpPr>
      <dsp:spPr>
        <a:xfrm>
          <a:off x="2902" y="274314"/>
          <a:ext cx="2302371" cy="1381422"/>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Data breaches</a:t>
          </a:r>
        </a:p>
      </dsp:txBody>
      <dsp:txXfrm>
        <a:off x="2902" y="274314"/>
        <a:ext cx="2302371" cy="1381422"/>
      </dsp:txXfrm>
    </dsp:sp>
    <dsp:sp modelId="{DD60D61B-1208-3D4D-AF89-2B39476363B8}">
      <dsp:nvSpPr>
        <dsp:cNvPr id="0" name=""/>
        <dsp:cNvSpPr/>
      </dsp:nvSpPr>
      <dsp:spPr>
        <a:xfrm>
          <a:off x="2535510" y="274314"/>
          <a:ext cx="2302371" cy="1381422"/>
        </a:xfrm>
        <a:prstGeom prst="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Service disruptions</a:t>
          </a:r>
        </a:p>
      </dsp:txBody>
      <dsp:txXfrm>
        <a:off x="2535510" y="274314"/>
        <a:ext cx="2302371" cy="1381422"/>
      </dsp:txXfrm>
    </dsp:sp>
    <dsp:sp modelId="{06291AA2-4E61-0147-8B5C-8FE75D5EC2B3}">
      <dsp:nvSpPr>
        <dsp:cNvPr id="0" name=""/>
        <dsp:cNvSpPr/>
      </dsp:nvSpPr>
      <dsp:spPr>
        <a:xfrm>
          <a:off x="5068118" y="274314"/>
          <a:ext cx="2302371" cy="1381422"/>
        </a:xfrm>
        <a:prstGeom prst="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Data loss</a:t>
          </a:r>
        </a:p>
      </dsp:txBody>
      <dsp:txXfrm>
        <a:off x="5068118" y="274314"/>
        <a:ext cx="2302371" cy="1381422"/>
      </dsp:txXfrm>
    </dsp:sp>
    <dsp:sp modelId="{EFEF720B-E223-C648-A1FA-4E4C5E94FCC3}">
      <dsp:nvSpPr>
        <dsp:cNvPr id="0" name=""/>
        <dsp:cNvSpPr/>
      </dsp:nvSpPr>
      <dsp:spPr>
        <a:xfrm>
          <a:off x="7600726" y="274314"/>
          <a:ext cx="2302371" cy="1381422"/>
        </a:xfrm>
        <a:prstGeom prst="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Compliance violations</a:t>
          </a:r>
        </a:p>
      </dsp:txBody>
      <dsp:txXfrm>
        <a:off x="7600726" y="274314"/>
        <a:ext cx="2302371" cy="1381422"/>
      </dsp:txXfrm>
    </dsp:sp>
    <dsp:sp modelId="{F84373F9-8B02-F943-814F-7FA4226FAE55}">
      <dsp:nvSpPr>
        <dsp:cNvPr id="0" name=""/>
        <dsp:cNvSpPr/>
      </dsp:nvSpPr>
      <dsp:spPr>
        <a:xfrm>
          <a:off x="2902" y="1885974"/>
          <a:ext cx="2302371" cy="1381422"/>
        </a:xfrm>
        <a:prstGeom prst="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Financial impacts</a:t>
          </a:r>
        </a:p>
      </dsp:txBody>
      <dsp:txXfrm>
        <a:off x="2902" y="1885974"/>
        <a:ext cx="2302371" cy="1381422"/>
      </dsp:txXfrm>
    </dsp:sp>
    <dsp:sp modelId="{07E8E163-FC17-FF4C-A2F6-A7156CA8F07A}">
      <dsp:nvSpPr>
        <dsp:cNvPr id="0" name=""/>
        <dsp:cNvSpPr/>
      </dsp:nvSpPr>
      <dsp:spPr>
        <a:xfrm>
          <a:off x="2535510" y="1885974"/>
          <a:ext cx="2302371" cy="1381422"/>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Reputation damage</a:t>
          </a:r>
        </a:p>
      </dsp:txBody>
      <dsp:txXfrm>
        <a:off x="2535510" y="1885974"/>
        <a:ext cx="2302371" cy="1381422"/>
      </dsp:txXfrm>
    </dsp:sp>
    <dsp:sp modelId="{F84A03C3-C18B-D048-9CA8-90552D57CE68}">
      <dsp:nvSpPr>
        <dsp:cNvPr id="0" name=""/>
        <dsp:cNvSpPr/>
      </dsp:nvSpPr>
      <dsp:spPr>
        <a:xfrm>
          <a:off x="5068118" y="1885974"/>
          <a:ext cx="2302371" cy="1381422"/>
        </a:xfrm>
        <a:prstGeom prst="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Operational complexity</a:t>
          </a:r>
        </a:p>
      </dsp:txBody>
      <dsp:txXfrm>
        <a:off x="5068118" y="1885974"/>
        <a:ext cx="2302371" cy="1381422"/>
      </dsp:txXfrm>
    </dsp:sp>
    <dsp:sp modelId="{D02CB1F7-C8F3-FD4D-827B-9491669C2650}">
      <dsp:nvSpPr>
        <dsp:cNvPr id="0" name=""/>
        <dsp:cNvSpPr/>
      </dsp:nvSpPr>
      <dsp:spPr>
        <a:xfrm>
          <a:off x="7600726" y="1885974"/>
          <a:ext cx="2302371" cy="1381422"/>
        </a:xfrm>
        <a:prstGeom prst="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Insider threats</a:t>
          </a:r>
        </a:p>
      </dsp:txBody>
      <dsp:txXfrm>
        <a:off x="7600726" y="1885974"/>
        <a:ext cx="2302371" cy="138142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F7435-FDBD-4A49-87A8-5C51E216F6AE}">
      <dsp:nvSpPr>
        <dsp:cNvPr id="0" name=""/>
        <dsp:cNvSpPr/>
      </dsp:nvSpPr>
      <dsp:spPr>
        <a:xfrm>
          <a:off x="757" y="215497"/>
          <a:ext cx="2756342" cy="1378171"/>
        </a:xfrm>
        <a:prstGeom prst="roundRect">
          <a:avLst>
            <a:gd name="adj" fmla="val 10000"/>
          </a:avLst>
        </a:prstGeom>
        <a:gradFill rotWithShape="0">
          <a:gsLst>
            <a:gs pos="0">
              <a:srgbClr val="54BCDF">
                <a:hueOff val="0"/>
                <a:satOff val="0"/>
                <a:lumOff val="0"/>
                <a:alphaOff val="0"/>
                <a:tint val="94000"/>
                <a:satMod val="105000"/>
                <a:lumMod val="102000"/>
              </a:srgbClr>
            </a:gs>
            <a:gs pos="100000">
              <a:srgbClr val="54BCDF">
                <a:hueOff val="0"/>
                <a:satOff val="0"/>
                <a:lumOff val="0"/>
                <a:alphaOff val="0"/>
                <a:shade val="74000"/>
                <a:satMod val="128000"/>
                <a:lumMod val="100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511300">
            <a:lnSpc>
              <a:spcPct val="90000"/>
            </a:lnSpc>
            <a:spcBef>
              <a:spcPct val="0"/>
            </a:spcBef>
            <a:spcAft>
              <a:spcPct val="35000"/>
            </a:spcAft>
            <a:buNone/>
          </a:pPr>
          <a:r>
            <a:rPr lang="en-US" sz="3400" kern="1200" dirty="0"/>
            <a:t> Unauthorized Access</a:t>
          </a:r>
        </a:p>
      </dsp:txBody>
      <dsp:txXfrm>
        <a:off x="41122" y="255862"/>
        <a:ext cx="2675612" cy="1297441"/>
      </dsp:txXfrm>
    </dsp:sp>
    <dsp:sp modelId="{1B1E15EF-DD9D-AD41-9174-290A530A046E}">
      <dsp:nvSpPr>
        <dsp:cNvPr id="0" name=""/>
        <dsp:cNvSpPr/>
      </dsp:nvSpPr>
      <dsp:spPr>
        <a:xfrm>
          <a:off x="276391" y="1593668"/>
          <a:ext cx="275634" cy="1033628"/>
        </a:xfrm>
        <a:custGeom>
          <a:avLst/>
          <a:gdLst/>
          <a:ahLst/>
          <a:cxnLst/>
          <a:rect l="0" t="0" r="0" b="0"/>
          <a:pathLst>
            <a:path>
              <a:moveTo>
                <a:pt x="0" y="0"/>
              </a:moveTo>
              <a:lnTo>
                <a:pt x="0" y="1033628"/>
              </a:lnTo>
              <a:lnTo>
                <a:pt x="275634" y="1033628"/>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2D0FB0-C8A8-AE49-B242-3556D69193D3}">
      <dsp:nvSpPr>
        <dsp:cNvPr id="0" name=""/>
        <dsp:cNvSpPr/>
      </dsp:nvSpPr>
      <dsp:spPr>
        <a:xfrm>
          <a:off x="552025" y="1938211"/>
          <a:ext cx="2205073" cy="1378171"/>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Misconfigured access controls can lead to unauthorized users gaining access to sensitive data.</a:t>
          </a:r>
        </a:p>
      </dsp:txBody>
      <dsp:txXfrm>
        <a:off x="592390" y="1978576"/>
        <a:ext cx="2124343" cy="1297441"/>
      </dsp:txXfrm>
    </dsp:sp>
    <dsp:sp modelId="{C69109CD-A572-CA49-8850-3DB3671E7DA6}">
      <dsp:nvSpPr>
        <dsp:cNvPr id="0" name=""/>
        <dsp:cNvSpPr/>
      </dsp:nvSpPr>
      <dsp:spPr>
        <a:xfrm>
          <a:off x="3446184" y="215497"/>
          <a:ext cx="2756342" cy="1378171"/>
        </a:xfrm>
        <a:prstGeom prst="roundRect">
          <a:avLst>
            <a:gd name="adj" fmla="val 10000"/>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 Data Exposure</a:t>
          </a:r>
        </a:p>
      </dsp:txBody>
      <dsp:txXfrm>
        <a:off x="3486549" y="255862"/>
        <a:ext cx="2675612" cy="1297441"/>
      </dsp:txXfrm>
    </dsp:sp>
    <dsp:sp modelId="{015FAE63-07CB-954E-B99E-6DBD0D44C773}">
      <dsp:nvSpPr>
        <dsp:cNvPr id="0" name=""/>
        <dsp:cNvSpPr/>
      </dsp:nvSpPr>
      <dsp:spPr>
        <a:xfrm>
          <a:off x="3721818" y="1593668"/>
          <a:ext cx="275634" cy="1033628"/>
        </a:xfrm>
        <a:custGeom>
          <a:avLst/>
          <a:gdLst/>
          <a:ahLst/>
          <a:cxnLst/>
          <a:rect l="0" t="0" r="0" b="0"/>
          <a:pathLst>
            <a:path>
              <a:moveTo>
                <a:pt x="0" y="0"/>
              </a:moveTo>
              <a:lnTo>
                <a:pt x="0" y="1033628"/>
              </a:lnTo>
              <a:lnTo>
                <a:pt x="275634" y="1033628"/>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EC888D-8ED3-9640-B908-8533D12C51FB}">
      <dsp:nvSpPr>
        <dsp:cNvPr id="0" name=""/>
        <dsp:cNvSpPr/>
      </dsp:nvSpPr>
      <dsp:spPr>
        <a:xfrm>
          <a:off x="3997453" y="1938211"/>
          <a:ext cx="2205073" cy="1378171"/>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Inadequate security settings may inadvertently expose databases, storage buckets, or other resources containing sensitive information to the public internet.</a:t>
          </a:r>
        </a:p>
      </dsp:txBody>
      <dsp:txXfrm>
        <a:off x="4037818" y="1978576"/>
        <a:ext cx="2124343" cy="12974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F7435-FDBD-4A49-87A8-5C51E216F6AE}">
      <dsp:nvSpPr>
        <dsp:cNvPr id="0" name=""/>
        <dsp:cNvSpPr/>
      </dsp:nvSpPr>
      <dsp:spPr>
        <a:xfrm>
          <a:off x="757" y="215497"/>
          <a:ext cx="2756342" cy="1378171"/>
        </a:xfrm>
        <a:prstGeom prst="roundRect">
          <a:avLst>
            <a:gd name="adj" fmla="val 10000"/>
          </a:avLst>
        </a:prstGeom>
        <a:solidFill>
          <a:schemeClr val="accent3"/>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2178050">
            <a:lnSpc>
              <a:spcPct val="90000"/>
            </a:lnSpc>
            <a:spcBef>
              <a:spcPct val="0"/>
            </a:spcBef>
            <a:spcAft>
              <a:spcPct val="35000"/>
            </a:spcAft>
            <a:buNone/>
          </a:pPr>
          <a:r>
            <a:rPr lang="en-US" sz="4900" kern="1200" dirty="0"/>
            <a:t>Downtime</a:t>
          </a:r>
        </a:p>
      </dsp:txBody>
      <dsp:txXfrm>
        <a:off x="41122" y="255862"/>
        <a:ext cx="2675612" cy="1297441"/>
      </dsp:txXfrm>
    </dsp:sp>
    <dsp:sp modelId="{1B1E15EF-DD9D-AD41-9174-290A530A046E}">
      <dsp:nvSpPr>
        <dsp:cNvPr id="0" name=""/>
        <dsp:cNvSpPr/>
      </dsp:nvSpPr>
      <dsp:spPr>
        <a:xfrm>
          <a:off x="276391" y="1593668"/>
          <a:ext cx="275634" cy="1033628"/>
        </a:xfrm>
        <a:custGeom>
          <a:avLst/>
          <a:gdLst/>
          <a:ahLst/>
          <a:cxnLst/>
          <a:rect l="0" t="0" r="0" b="0"/>
          <a:pathLst>
            <a:path>
              <a:moveTo>
                <a:pt x="0" y="0"/>
              </a:moveTo>
              <a:lnTo>
                <a:pt x="0" y="1033628"/>
              </a:lnTo>
              <a:lnTo>
                <a:pt x="275634" y="1033628"/>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2D0FB0-C8A8-AE49-B242-3556D69193D3}">
      <dsp:nvSpPr>
        <dsp:cNvPr id="0" name=""/>
        <dsp:cNvSpPr/>
      </dsp:nvSpPr>
      <dsp:spPr>
        <a:xfrm>
          <a:off x="552025" y="1938211"/>
          <a:ext cx="2205073" cy="1378171"/>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Improperly configured resources can result in service outages, causing disruptions to business operations.</a:t>
          </a:r>
        </a:p>
      </dsp:txBody>
      <dsp:txXfrm>
        <a:off x="592390" y="1978576"/>
        <a:ext cx="2124343" cy="1297441"/>
      </dsp:txXfrm>
    </dsp:sp>
    <dsp:sp modelId="{C69109CD-A572-CA49-8850-3DB3671E7DA6}">
      <dsp:nvSpPr>
        <dsp:cNvPr id="0" name=""/>
        <dsp:cNvSpPr/>
      </dsp:nvSpPr>
      <dsp:spPr>
        <a:xfrm>
          <a:off x="3446184" y="215497"/>
          <a:ext cx="2756342" cy="1378171"/>
        </a:xfrm>
        <a:prstGeom prst="roundRect">
          <a:avLst>
            <a:gd name="adj" fmla="val 10000"/>
          </a:avLst>
        </a:prstGeom>
        <a:solidFill>
          <a:schemeClr val="accent3"/>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3345" tIns="62230" rIns="93345" bIns="62230" numCol="1" spcCol="1270" anchor="ctr" anchorCtr="0">
          <a:noAutofit/>
        </a:bodyPr>
        <a:lstStyle/>
        <a:p>
          <a:pPr marL="0" lvl="0" indent="0" algn="ctr" defTabSz="2178050">
            <a:lnSpc>
              <a:spcPct val="90000"/>
            </a:lnSpc>
            <a:spcBef>
              <a:spcPct val="0"/>
            </a:spcBef>
            <a:spcAft>
              <a:spcPct val="35000"/>
            </a:spcAft>
            <a:buNone/>
          </a:pPr>
          <a:r>
            <a:rPr lang="en-US" sz="4900" kern="1200" dirty="0"/>
            <a:t>Resources</a:t>
          </a:r>
        </a:p>
      </dsp:txBody>
      <dsp:txXfrm>
        <a:off x="3486549" y="255862"/>
        <a:ext cx="2675612" cy="1297441"/>
      </dsp:txXfrm>
    </dsp:sp>
    <dsp:sp modelId="{015FAE63-07CB-954E-B99E-6DBD0D44C773}">
      <dsp:nvSpPr>
        <dsp:cNvPr id="0" name=""/>
        <dsp:cNvSpPr/>
      </dsp:nvSpPr>
      <dsp:spPr>
        <a:xfrm>
          <a:off x="3721818" y="1593668"/>
          <a:ext cx="275634" cy="1033628"/>
        </a:xfrm>
        <a:custGeom>
          <a:avLst/>
          <a:gdLst/>
          <a:ahLst/>
          <a:cxnLst/>
          <a:rect l="0" t="0" r="0" b="0"/>
          <a:pathLst>
            <a:path>
              <a:moveTo>
                <a:pt x="0" y="0"/>
              </a:moveTo>
              <a:lnTo>
                <a:pt x="0" y="1033628"/>
              </a:lnTo>
              <a:lnTo>
                <a:pt x="275634" y="1033628"/>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EC888D-8ED3-9640-B908-8533D12C51FB}">
      <dsp:nvSpPr>
        <dsp:cNvPr id="0" name=""/>
        <dsp:cNvSpPr/>
      </dsp:nvSpPr>
      <dsp:spPr>
        <a:xfrm>
          <a:off x="3997453" y="1938211"/>
          <a:ext cx="2205073" cy="1378171"/>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Misconfigurations may lead to resource overutilization, such as excessive CPU or memory usage, impacting service performance.</a:t>
          </a:r>
        </a:p>
      </dsp:txBody>
      <dsp:txXfrm>
        <a:off x="4037818" y="1978576"/>
        <a:ext cx="2124343" cy="12974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F7435-FDBD-4A49-87A8-5C51E216F6AE}">
      <dsp:nvSpPr>
        <dsp:cNvPr id="0" name=""/>
        <dsp:cNvSpPr/>
      </dsp:nvSpPr>
      <dsp:spPr>
        <a:xfrm>
          <a:off x="757" y="215497"/>
          <a:ext cx="2756342" cy="1378171"/>
        </a:xfrm>
        <a:prstGeom prst="roundRect">
          <a:avLst>
            <a:gd name="adj" fmla="val 10000"/>
          </a:avLst>
        </a:prstGeom>
        <a:solidFill>
          <a:schemeClr val="accent4"/>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822450">
            <a:lnSpc>
              <a:spcPct val="90000"/>
            </a:lnSpc>
            <a:spcBef>
              <a:spcPct val="0"/>
            </a:spcBef>
            <a:spcAft>
              <a:spcPct val="35000"/>
            </a:spcAft>
            <a:buNone/>
          </a:pPr>
          <a:r>
            <a:rPr lang="en-US" sz="4100" kern="1200" dirty="0"/>
            <a:t>Data Deletion</a:t>
          </a:r>
        </a:p>
      </dsp:txBody>
      <dsp:txXfrm>
        <a:off x="41122" y="255862"/>
        <a:ext cx="2675612" cy="1297441"/>
      </dsp:txXfrm>
    </dsp:sp>
    <dsp:sp modelId="{1B1E15EF-DD9D-AD41-9174-290A530A046E}">
      <dsp:nvSpPr>
        <dsp:cNvPr id="0" name=""/>
        <dsp:cNvSpPr/>
      </dsp:nvSpPr>
      <dsp:spPr>
        <a:xfrm>
          <a:off x="276391" y="1593668"/>
          <a:ext cx="275634" cy="1033628"/>
        </a:xfrm>
        <a:custGeom>
          <a:avLst/>
          <a:gdLst/>
          <a:ahLst/>
          <a:cxnLst/>
          <a:rect l="0" t="0" r="0" b="0"/>
          <a:pathLst>
            <a:path>
              <a:moveTo>
                <a:pt x="0" y="0"/>
              </a:moveTo>
              <a:lnTo>
                <a:pt x="0" y="1033628"/>
              </a:lnTo>
              <a:lnTo>
                <a:pt x="275634" y="1033628"/>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2D0FB0-C8A8-AE49-B242-3556D69193D3}">
      <dsp:nvSpPr>
        <dsp:cNvPr id="0" name=""/>
        <dsp:cNvSpPr/>
      </dsp:nvSpPr>
      <dsp:spPr>
        <a:xfrm>
          <a:off x="552025" y="1938211"/>
          <a:ext cx="2205073" cy="1378171"/>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Inadequate backup and retention policies can result in accidental data deletion, leading to permanent data loss.</a:t>
          </a:r>
        </a:p>
      </dsp:txBody>
      <dsp:txXfrm>
        <a:off x="592390" y="1978576"/>
        <a:ext cx="2124343" cy="1297441"/>
      </dsp:txXfrm>
    </dsp:sp>
    <dsp:sp modelId="{C69109CD-A572-CA49-8850-3DB3671E7DA6}">
      <dsp:nvSpPr>
        <dsp:cNvPr id="0" name=""/>
        <dsp:cNvSpPr/>
      </dsp:nvSpPr>
      <dsp:spPr>
        <a:xfrm>
          <a:off x="3446184" y="215497"/>
          <a:ext cx="2756342" cy="1378171"/>
        </a:xfrm>
        <a:prstGeom prst="roundRect">
          <a:avLst>
            <a:gd name="adj" fmla="val 10000"/>
          </a:avLst>
        </a:prstGeom>
        <a:solidFill>
          <a:schemeClr val="accent4"/>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8105" tIns="52070" rIns="78105" bIns="52070" numCol="1" spcCol="1270" anchor="ctr" anchorCtr="0">
          <a:noAutofit/>
        </a:bodyPr>
        <a:lstStyle/>
        <a:p>
          <a:pPr marL="0" lvl="0" indent="0" algn="ctr" defTabSz="1822450">
            <a:lnSpc>
              <a:spcPct val="90000"/>
            </a:lnSpc>
            <a:spcBef>
              <a:spcPct val="0"/>
            </a:spcBef>
            <a:spcAft>
              <a:spcPct val="35000"/>
            </a:spcAft>
            <a:buNone/>
          </a:pPr>
          <a:r>
            <a:rPr lang="en-US" sz="4100" kern="1200" dirty="0"/>
            <a:t>Lack of Redundancy</a:t>
          </a:r>
        </a:p>
      </dsp:txBody>
      <dsp:txXfrm>
        <a:off x="3486549" y="255862"/>
        <a:ext cx="2675612" cy="1297441"/>
      </dsp:txXfrm>
    </dsp:sp>
    <dsp:sp modelId="{015FAE63-07CB-954E-B99E-6DBD0D44C773}">
      <dsp:nvSpPr>
        <dsp:cNvPr id="0" name=""/>
        <dsp:cNvSpPr/>
      </dsp:nvSpPr>
      <dsp:spPr>
        <a:xfrm>
          <a:off x="3721818" y="1593668"/>
          <a:ext cx="275634" cy="1033628"/>
        </a:xfrm>
        <a:custGeom>
          <a:avLst/>
          <a:gdLst/>
          <a:ahLst/>
          <a:cxnLst/>
          <a:rect l="0" t="0" r="0" b="0"/>
          <a:pathLst>
            <a:path>
              <a:moveTo>
                <a:pt x="0" y="0"/>
              </a:moveTo>
              <a:lnTo>
                <a:pt x="0" y="1033628"/>
              </a:lnTo>
              <a:lnTo>
                <a:pt x="275634" y="1033628"/>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EC888D-8ED3-9640-B908-8533D12C51FB}">
      <dsp:nvSpPr>
        <dsp:cNvPr id="0" name=""/>
        <dsp:cNvSpPr/>
      </dsp:nvSpPr>
      <dsp:spPr>
        <a:xfrm>
          <a:off x="3997453" y="1938211"/>
          <a:ext cx="2205073" cy="1378171"/>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Misconfigured redundancy and failover settings may result in data loss during system failures</a:t>
          </a:r>
        </a:p>
      </dsp:txBody>
      <dsp:txXfrm>
        <a:off x="4037818" y="1978576"/>
        <a:ext cx="2124343" cy="1297441"/>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0CE1C3-BE5B-9249-AB0B-71BC1D648B76}" type="datetimeFigureOut">
              <a:rPr lang="en-US" smtClean="0"/>
              <a:t>10/10/24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9576A2-7C12-5D46-82D1-8A836AC17B13}" type="slidenum">
              <a:rPr lang="en-US" smtClean="0"/>
              <a:t>‹#›</a:t>
            </a:fld>
            <a:endParaRPr lang="en-US"/>
          </a:p>
        </p:txBody>
      </p:sp>
    </p:spTree>
    <p:extLst>
      <p:ext uri="{BB962C8B-B14F-4D97-AF65-F5344CB8AC3E}">
        <p14:creationId xmlns:p14="http://schemas.microsoft.com/office/powerpoint/2010/main" val="2092211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489576A2-7C12-5D46-82D1-8A836AC17B13}" type="slidenum">
              <a:rPr lang="en-US" smtClean="0"/>
              <a:t>2</a:t>
            </a:fld>
            <a:endParaRPr lang="en-US"/>
          </a:p>
        </p:txBody>
      </p:sp>
    </p:spTree>
    <p:extLst>
      <p:ext uri="{BB962C8B-B14F-4D97-AF65-F5344CB8AC3E}">
        <p14:creationId xmlns:p14="http://schemas.microsoft.com/office/powerpoint/2010/main" val="362692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54304-F005-B16F-0F4B-7E7F3281F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F07B42-6490-2E3E-02EB-89F9CFB704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B6793B-4D2E-1FEA-5621-D23F52BAE8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491E02-39DB-EDBA-73BB-8ED2030FA9CA}"/>
              </a:ext>
            </a:extLst>
          </p:cNvPr>
          <p:cNvSpPr>
            <a:spLocks noGrp="1"/>
          </p:cNvSpPr>
          <p:nvPr>
            <p:ph type="sldNum" sz="quarter" idx="5"/>
          </p:nvPr>
        </p:nvSpPr>
        <p:spPr/>
        <p:txBody>
          <a:bodyPr/>
          <a:lstStyle/>
          <a:p>
            <a:fld id="{489576A2-7C12-5D46-82D1-8A836AC17B13}" type="slidenum">
              <a:rPr lang="en-US" smtClean="0"/>
              <a:t>19</a:t>
            </a:fld>
            <a:endParaRPr lang="en-US"/>
          </a:p>
        </p:txBody>
      </p:sp>
    </p:spTree>
    <p:extLst>
      <p:ext uri="{BB962C8B-B14F-4D97-AF65-F5344CB8AC3E}">
        <p14:creationId xmlns:p14="http://schemas.microsoft.com/office/powerpoint/2010/main" val="3122359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E467D-1048-A067-0D71-BD32156983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26AA66-A0C9-FCBC-93A5-1C8D7D57BC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6B910B-A46D-1AC9-3266-EFA990AE19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30EE7A-C89F-7935-3EA9-ED7AD60D1708}"/>
              </a:ext>
            </a:extLst>
          </p:cNvPr>
          <p:cNvSpPr>
            <a:spLocks noGrp="1"/>
          </p:cNvSpPr>
          <p:nvPr>
            <p:ph type="sldNum" sz="quarter" idx="5"/>
          </p:nvPr>
        </p:nvSpPr>
        <p:spPr/>
        <p:txBody>
          <a:bodyPr/>
          <a:lstStyle/>
          <a:p>
            <a:fld id="{489576A2-7C12-5D46-82D1-8A836AC17B13}" type="slidenum">
              <a:rPr lang="en-US" smtClean="0"/>
              <a:t>20</a:t>
            </a:fld>
            <a:endParaRPr lang="en-US"/>
          </a:p>
        </p:txBody>
      </p:sp>
    </p:spTree>
    <p:extLst>
      <p:ext uri="{BB962C8B-B14F-4D97-AF65-F5344CB8AC3E}">
        <p14:creationId xmlns:p14="http://schemas.microsoft.com/office/powerpoint/2010/main" val="3168514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D9A39-AA19-E965-4986-91AE32D7AB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730463-5EB0-9B90-76F9-DC670B326B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63B017-B8E4-3C8E-98A6-FAA0C35910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4E57AE-8A54-0FE2-5FC7-CD3688189F56}"/>
              </a:ext>
            </a:extLst>
          </p:cNvPr>
          <p:cNvSpPr>
            <a:spLocks noGrp="1"/>
          </p:cNvSpPr>
          <p:nvPr>
            <p:ph type="sldNum" sz="quarter" idx="5"/>
          </p:nvPr>
        </p:nvSpPr>
        <p:spPr/>
        <p:txBody>
          <a:bodyPr/>
          <a:lstStyle/>
          <a:p>
            <a:fld id="{489576A2-7C12-5D46-82D1-8A836AC17B13}" type="slidenum">
              <a:rPr lang="en-US" smtClean="0"/>
              <a:t>21</a:t>
            </a:fld>
            <a:endParaRPr lang="en-US"/>
          </a:p>
        </p:txBody>
      </p:sp>
    </p:spTree>
    <p:extLst>
      <p:ext uri="{BB962C8B-B14F-4D97-AF65-F5344CB8AC3E}">
        <p14:creationId xmlns:p14="http://schemas.microsoft.com/office/powerpoint/2010/main" val="2288771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68A6C-4F77-6416-2B90-299DE00FF0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5AD852-924C-AC44-B040-3A67A618E9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E41503-890F-63B7-DF92-7324204105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4542E8-1043-1577-D926-AE46A74C2963}"/>
              </a:ext>
            </a:extLst>
          </p:cNvPr>
          <p:cNvSpPr>
            <a:spLocks noGrp="1"/>
          </p:cNvSpPr>
          <p:nvPr>
            <p:ph type="sldNum" sz="quarter" idx="5"/>
          </p:nvPr>
        </p:nvSpPr>
        <p:spPr/>
        <p:txBody>
          <a:bodyPr/>
          <a:lstStyle/>
          <a:p>
            <a:fld id="{489576A2-7C12-5D46-82D1-8A836AC17B13}" type="slidenum">
              <a:rPr lang="en-US" smtClean="0"/>
              <a:t>22</a:t>
            </a:fld>
            <a:endParaRPr lang="en-US"/>
          </a:p>
        </p:txBody>
      </p:sp>
    </p:spTree>
    <p:extLst>
      <p:ext uri="{BB962C8B-B14F-4D97-AF65-F5344CB8AC3E}">
        <p14:creationId xmlns:p14="http://schemas.microsoft.com/office/powerpoint/2010/main" val="3507307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DD1F6-1C49-D025-C269-F67B9AFFB7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C73487-4056-CD06-1A94-886C1F7223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3A9CC3-B5E4-8EC8-9252-9D1ECBF4E1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683162-FAE3-209D-B0DA-622F62500471}"/>
              </a:ext>
            </a:extLst>
          </p:cNvPr>
          <p:cNvSpPr>
            <a:spLocks noGrp="1"/>
          </p:cNvSpPr>
          <p:nvPr>
            <p:ph type="sldNum" sz="quarter" idx="5"/>
          </p:nvPr>
        </p:nvSpPr>
        <p:spPr/>
        <p:txBody>
          <a:bodyPr/>
          <a:lstStyle/>
          <a:p>
            <a:fld id="{489576A2-7C12-5D46-82D1-8A836AC17B13}" type="slidenum">
              <a:rPr lang="en-US" smtClean="0"/>
              <a:t>23</a:t>
            </a:fld>
            <a:endParaRPr lang="en-US"/>
          </a:p>
        </p:txBody>
      </p:sp>
    </p:spTree>
    <p:extLst>
      <p:ext uri="{BB962C8B-B14F-4D97-AF65-F5344CB8AC3E}">
        <p14:creationId xmlns:p14="http://schemas.microsoft.com/office/powerpoint/2010/main" val="3110846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85BAB-875F-14D2-9FF9-C3E0D26308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D83687-5B91-07DA-D25D-11F65D95F2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3CD1D-0A23-9497-6D36-AD5CFDC551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6E776D-24FC-1833-D5CB-581A90A32F57}"/>
              </a:ext>
            </a:extLst>
          </p:cNvPr>
          <p:cNvSpPr>
            <a:spLocks noGrp="1"/>
          </p:cNvSpPr>
          <p:nvPr>
            <p:ph type="sldNum" sz="quarter" idx="5"/>
          </p:nvPr>
        </p:nvSpPr>
        <p:spPr/>
        <p:txBody>
          <a:bodyPr/>
          <a:lstStyle/>
          <a:p>
            <a:fld id="{489576A2-7C12-5D46-82D1-8A836AC17B13}" type="slidenum">
              <a:rPr lang="en-US" smtClean="0"/>
              <a:t>24</a:t>
            </a:fld>
            <a:endParaRPr lang="en-US"/>
          </a:p>
        </p:txBody>
      </p:sp>
    </p:spTree>
    <p:extLst>
      <p:ext uri="{BB962C8B-B14F-4D97-AF65-F5344CB8AC3E}">
        <p14:creationId xmlns:p14="http://schemas.microsoft.com/office/powerpoint/2010/main" val="3654522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8DE47-3208-D254-3C58-22208A27DE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3F35DE-EA2E-B0FA-12A4-5702DA82D1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9677C3-F1FF-DA29-DA9E-E356B0B595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A6DF02-0182-25E3-72CE-6581E4610FAC}"/>
              </a:ext>
            </a:extLst>
          </p:cNvPr>
          <p:cNvSpPr>
            <a:spLocks noGrp="1"/>
          </p:cNvSpPr>
          <p:nvPr>
            <p:ph type="sldNum" sz="quarter" idx="5"/>
          </p:nvPr>
        </p:nvSpPr>
        <p:spPr/>
        <p:txBody>
          <a:bodyPr/>
          <a:lstStyle/>
          <a:p>
            <a:fld id="{489576A2-7C12-5D46-82D1-8A836AC17B13}" type="slidenum">
              <a:rPr lang="en-US" smtClean="0"/>
              <a:t>25</a:t>
            </a:fld>
            <a:endParaRPr lang="en-US"/>
          </a:p>
        </p:txBody>
      </p:sp>
    </p:spTree>
    <p:extLst>
      <p:ext uri="{BB962C8B-B14F-4D97-AF65-F5344CB8AC3E}">
        <p14:creationId xmlns:p14="http://schemas.microsoft.com/office/powerpoint/2010/main" val="345989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26</a:t>
            </a:fld>
            <a:endParaRPr lang="en-US"/>
          </a:p>
        </p:txBody>
      </p:sp>
    </p:spTree>
    <p:extLst>
      <p:ext uri="{BB962C8B-B14F-4D97-AF65-F5344CB8AC3E}">
        <p14:creationId xmlns:p14="http://schemas.microsoft.com/office/powerpoint/2010/main" val="3980409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28</a:t>
            </a:fld>
            <a:endParaRPr lang="en-US"/>
          </a:p>
        </p:txBody>
      </p:sp>
    </p:spTree>
    <p:extLst>
      <p:ext uri="{BB962C8B-B14F-4D97-AF65-F5344CB8AC3E}">
        <p14:creationId xmlns:p14="http://schemas.microsoft.com/office/powerpoint/2010/main" val="2558139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30</a:t>
            </a:fld>
            <a:endParaRPr lang="en-US"/>
          </a:p>
        </p:txBody>
      </p:sp>
    </p:spTree>
    <p:extLst>
      <p:ext uri="{BB962C8B-B14F-4D97-AF65-F5344CB8AC3E}">
        <p14:creationId xmlns:p14="http://schemas.microsoft.com/office/powerpoint/2010/main" val="1118623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6</a:t>
            </a:fld>
            <a:endParaRPr lang="en-US"/>
          </a:p>
        </p:txBody>
      </p:sp>
    </p:spTree>
    <p:extLst>
      <p:ext uri="{BB962C8B-B14F-4D97-AF65-F5344CB8AC3E}">
        <p14:creationId xmlns:p14="http://schemas.microsoft.com/office/powerpoint/2010/main" val="1275422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31</a:t>
            </a:fld>
            <a:endParaRPr lang="en-US"/>
          </a:p>
        </p:txBody>
      </p:sp>
    </p:spTree>
    <p:extLst>
      <p:ext uri="{BB962C8B-B14F-4D97-AF65-F5344CB8AC3E}">
        <p14:creationId xmlns:p14="http://schemas.microsoft.com/office/powerpoint/2010/main" val="1849452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35</a:t>
            </a:fld>
            <a:endParaRPr lang="en-US"/>
          </a:p>
        </p:txBody>
      </p:sp>
    </p:spTree>
    <p:extLst>
      <p:ext uri="{BB962C8B-B14F-4D97-AF65-F5344CB8AC3E}">
        <p14:creationId xmlns:p14="http://schemas.microsoft.com/office/powerpoint/2010/main" val="3333051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36</a:t>
            </a:fld>
            <a:endParaRPr lang="en-US"/>
          </a:p>
        </p:txBody>
      </p:sp>
    </p:spTree>
    <p:extLst>
      <p:ext uri="{BB962C8B-B14F-4D97-AF65-F5344CB8AC3E}">
        <p14:creationId xmlns:p14="http://schemas.microsoft.com/office/powerpoint/2010/main" val="1425667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44</a:t>
            </a:fld>
            <a:endParaRPr lang="en-US"/>
          </a:p>
        </p:txBody>
      </p:sp>
    </p:spTree>
    <p:extLst>
      <p:ext uri="{BB962C8B-B14F-4D97-AF65-F5344CB8AC3E}">
        <p14:creationId xmlns:p14="http://schemas.microsoft.com/office/powerpoint/2010/main" val="31733446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58</a:t>
            </a:fld>
            <a:endParaRPr lang="en-US"/>
          </a:p>
        </p:txBody>
      </p:sp>
    </p:spTree>
    <p:extLst>
      <p:ext uri="{BB962C8B-B14F-4D97-AF65-F5344CB8AC3E}">
        <p14:creationId xmlns:p14="http://schemas.microsoft.com/office/powerpoint/2010/main" val="455271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where we start to take a moment and talk about the downsides of cloud computing</a:t>
            </a:r>
          </a:p>
          <a:p>
            <a:endParaRPr lang="en-US" dirty="0"/>
          </a:p>
          <a:p>
            <a:r>
              <a:rPr lang="en-US" dirty="0"/>
              <a:t>Up until now, we’ve talked a lot about scalability, efficiency, cost optimization, going global in minutes!!!</a:t>
            </a:r>
          </a:p>
          <a:p>
            <a:endParaRPr lang="en-US" dirty="0"/>
          </a:p>
          <a:p>
            <a:r>
              <a:rPr lang="en-US" dirty="0"/>
              <a:t>But when the rubber meets the road, it’s not such a rosy picture.</a:t>
            </a:r>
          </a:p>
          <a:p>
            <a:endParaRPr lang="en-US" dirty="0"/>
          </a:p>
          <a:p>
            <a:r>
              <a:rPr lang="en-US" dirty="0"/>
              <a:t>There are tons of pitfalls in cloud computing, and today we’re going to use </a:t>
            </a:r>
            <a:r>
              <a:rPr lang="en-US" dirty="0" err="1"/>
              <a:t>IaC</a:t>
            </a:r>
            <a:r>
              <a:rPr lang="en-US" dirty="0"/>
              <a:t> as a way to explore those. </a:t>
            </a:r>
          </a:p>
        </p:txBody>
      </p:sp>
      <p:sp>
        <p:nvSpPr>
          <p:cNvPr id="4" name="Slide Number Placeholder 3"/>
          <p:cNvSpPr>
            <a:spLocks noGrp="1"/>
          </p:cNvSpPr>
          <p:nvPr>
            <p:ph type="sldNum" sz="quarter" idx="5"/>
          </p:nvPr>
        </p:nvSpPr>
        <p:spPr/>
        <p:txBody>
          <a:bodyPr/>
          <a:lstStyle/>
          <a:p>
            <a:fld id="{489576A2-7C12-5D46-82D1-8A836AC17B13}" type="slidenum">
              <a:rPr lang="en-US" smtClean="0"/>
              <a:t>7</a:t>
            </a:fld>
            <a:endParaRPr lang="en-US"/>
          </a:p>
        </p:txBody>
      </p:sp>
    </p:spTree>
    <p:extLst>
      <p:ext uri="{BB962C8B-B14F-4D97-AF65-F5344CB8AC3E}">
        <p14:creationId xmlns:p14="http://schemas.microsoft.com/office/powerpoint/2010/main" val="1730615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8</a:t>
            </a:fld>
            <a:endParaRPr lang="en-US"/>
          </a:p>
        </p:txBody>
      </p:sp>
    </p:spTree>
    <p:extLst>
      <p:ext uri="{BB962C8B-B14F-4D97-AF65-F5344CB8AC3E}">
        <p14:creationId xmlns:p14="http://schemas.microsoft.com/office/powerpoint/2010/main" val="2697093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9</a:t>
            </a:fld>
            <a:endParaRPr lang="en-US"/>
          </a:p>
        </p:txBody>
      </p:sp>
    </p:spTree>
    <p:extLst>
      <p:ext uri="{BB962C8B-B14F-4D97-AF65-F5344CB8AC3E}">
        <p14:creationId xmlns:p14="http://schemas.microsoft.com/office/powerpoint/2010/main" val="2965650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10</a:t>
            </a:fld>
            <a:endParaRPr lang="en-US"/>
          </a:p>
        </p:txBody>
      </p:sp>
    </p:spTree>
    <p:extLst>
      <p:ext uri="{BB962C8B-B14F-4D97-AF65-F5344CB8AC3E}">
        <p14:creationId xmlns:p14="http://schemas.microsoft.com/office/powerpoint/2010/main" val="136835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11</a:t>
            </a:fld>
            <a:endParaRPr lang="en-US"/>
          </a:p>
        </p:txBody>
      </p:sp>
    </p:spTree>
    <p:extLst>
      <p:ext uri="{BB962C8B-B14F-4D97-AF65-F5344CB8AC3E}">
        <p14:creationId xmlns:p14="http://schemas.microsoft.com/office/powerpoint/2010/main" val="3052477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17</a:t>
            </a:fld>
            <a:endParaRPr lang="en-US"/>
          </a:p>
        </p:txBody>
      </p:sp>
    </p:spTree>
    <p:extLst>
      <p:ext uri="{BB962C8B-B14F-4D97-AF65-F5344CB8AC3E}">
        <p14:creationId xmlns:p14="http://schemas.microsoft.com/office/powerpoint/2010/main" val="1095032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E6B01-B73B-6943-034E-F9DAAD301D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C6CA93-A48C-06E8-6005-6AD1D39F4A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017816-D833-3013-E240-11EAEE3287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7DECD5-F6C2-0DC8-C611-EF5A64AEDD33}"/>
              </a:ext>
            </a:extLst>
          </p:cNvPr>
          <p:cNvSpPr>
            <a:spLocks noGrp="1"/>
          </p:cNvSpPr>
          <p:nvPr>
            <p:ph type="sldNum" sz="quarter" idx="5"/>
          </p:nvPr>
        </p:nvSpPr>
        <p:spPr/>
        <p:txBody>
          <a:bodyPr/>
          <a:lstStyle/>
          <a:p>
            <a:fld id="{489576A2-7C12-5D46-82D1-8A836AC17B13}" type="slidenum">
              <a:rPr lang="en-US" smtClean="0"/>
              <a:t>18</a:t>
            </a:fld>
            <a:endParaRPr lang="en-US"/>
          </a:p>
        </p:txBody>
      </p:sp>
    </p:spTree>
    <p:extLst>
      <p:ext uri="{BB962C8B-B14F-4D97-AF65-F5344CB8AC3E}">
        <p14:creationId xmlns:p14="http://schemas.microsoft.com/office/powerpoint/2010/main" val="23336792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9131878-877B-CC4D-941C-154C37B5FC49}" type="datetimeFigureOut">
              <a:rPr lang="en-US" smtClean="0"/>
              <a:t>10/10/24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234566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131878-877B-CC4D-941C-154C37B5FC49}" type="datetimeFigureOut">
              <a:rPr lang="en-US" smtClean="0"/>
              <a:t>10/10/24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1976831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131878-877B-CC4D-941C-154C37B5FC49}" type="datetimeFigureOut">
              <a:rPr lang="en-US" smtClean="0"/>
              <a:t>10/10/24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1329320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131878-877B-CC4D-941C-154C37B5FC49}" type="datetimeFigureOut">
              <a:rPr lang="en-US" smtClean="0"/>
              <a:t>10/10/24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93313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131878-877B-CC4D-941C-154C37B5FC49}" type="datetimeFigureOut">
              <a:rPr lang="en-US" smtClean="0"/>
              <a:t>10/10/24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9177229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131878-877B-CC4D-941C-154C37B5FC49}" type="datetimeFigureOut">
              <a:rPr lang="en-US" smtClean="0"/>
              <a:t>10/10/24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31435940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131878-877B-CC4D-941C-154C37B5FC49}" type="datetimeFigureOut">
              <a:rPr lang="en-US" smtClean="0"/>
              <a:t>10/10/24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911580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131878-877B-CC4D-941C-154C37B5FC49}"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37944385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131878-877B-CC4D-941C-154C37B5FC49}"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3625573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131878-877B-CC4D-941C-154C37B5FC49}"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1331033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131878-877B-CC4D-941C-154C37B5FC49}" type="datetimeFigureOut">
              <a:rPr lang="en-US" smtClean="0"/>
              <a:t>10/10/24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1693357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131878-877B-CC4D-941C-154C37B5FC49}" type="datetimeFigureOut">
              <a:rPr lang="en-US" smtClean="0"/>
              <a:t>10/10/24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4250586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131878-877B-CC4D-941C-154C37B5FC49}" type="datetimeFigureOut">
              <a:rPr lang="en-US" smtClean="0"/>
              <a:t>10/10/24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174151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131878-877B-CC4D-941C-154C37B5FC49}" type="datetimeFigureOut">
              <a:rPr lang="en-US" smtClean="0"/>
              <a:t>10/10/24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1242186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131878-877B-CC4D-941C-154C37B5FC49}" type="datetimeFigureOut">
              <a:rPr lang="en-US" smtClean="0"/>
              <a:t>10/10/24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2909445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131878-877B-CC4D-941C-154C37B5FC49}" type="datetimeFigureOut">
              <a:rPr lang="en-US" smtClean="0"/>
              <a:t>10/10/24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2815288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131878-877B-CC4D-941C-154C37B5FC49}" type="datetimeFigureOut">
              <a:rPr lang="en-US" smtClean="0"/>
              <a:t>10/10/24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4E1087-390E-644C-9E4B-B1801D4279C9}" type="slidenum">
              <a:rPr lang="en-US" smtClean="0"/>
              <a:t>‹#›</a:t>
            </a:fld>
            <a:endParaRPr lang="en-US"/>
          </a:p>
        </p:txBody>
      </p:sp>
    </p:spTree>
    <p:extLst>
      <p:ext uri="{BB962C8B-B14F-4D97-AF65-F5344CB8AC3E}">
        <p14:creationId xmlns:p14="http://schemas.microsoft.com/office/powerpoint/2010/main" val="3346696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9131878-877B-CC4D-941C-154C37B5FC49}" type="datetimeFigureOut">
              <a:rPr lang="en-US" smtClean="0"/>
              <a:t>10/10/24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94E1087-390E-644C-9E4B-B1801D4279C9}" type="slidenum">
              <a:rPr lang="en-US" smtClean="0"/>
              <a:t>‹#›</a:t>
            </a:fld>
            <a:endParaRPr lang="en-US"/>
          </a:p>
        </p:txBody>
      </p:sp>
    </p:spTree>
    <p:extLst>
      <p:ext uri="{BB962C8B-B14F-4D97-AF65-F5344CB8AC3E}">
        <p14:creationId xmlns:p14="http://schemas.microsoft.com/office/powerpoint/2010/main" val="344177762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jpeg"/><Relationship Id="rId7" Type="http://schemas.openxmlformats.org/officeDocument/2006/relationships/diagramColors" Target="../diagrams/colors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jpeg"/><Relationship Id="rId7" Type="http://schemas.openxmlformats.org/officeDocument/2006/relationships/diagramColors" Target="../diagrams/colors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jpeg"/><Relationship Id="rId7" Type="http://schemas.openxmlformats.org/officeDocument/2006/relationships/diagramColors" Target="../diagrams/colors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jpeg"/><Relationship Id="rId7" Type="http://schemas.openxmlformats.org/officeDocument/2006/relationships/diagramColors" Target="../diagrams/colors9.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1.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jpeg"/><Relationship Id="rId7" Type="http://schemas.openxmlformats.org/officeDocument/2006/relationships/diagramColors" Target="../diagrams/colors10.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22.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jpeg"/><Relationship Id="rId7" Type="http://schemas.openxmlformats.org/officeDocument/2006/relationships/diagramColors" Target="../diagrams/colors1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23.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jpeg"/><Relationship Id="rId7" Type="http://schemas.openxmlformats.org/officeDocument/2006/relationships/diagramColors" Target="../diagrams/colors1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5.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jpeg"/><Relationship Id="rId7" Type="http://schemas.openxmlformats.org/officeDocument/2006/relationships/diagramColors" Target="../diagrams/colors1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 name="Rectangle 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1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sp>
        <p:nvSpPr>
          <p:cNvPr id="2" name="Title 1">
            <a:extLst>
              <a:ext uri="{FF2B5EF4-FFF2-40B4-BE49-F238E27FC236}">
                <a16:creationId xmlns:a16="http://schemas.microsoft.com/office/drawing/2014/main" id="{3F3BADD6-8D40-9B49-9390-124F86742595}"/>
              </a:ext>
            </a:extLst>
          </p:cNvPr>
          <p:cNvSpPr>
            <a:spLocks noGrp="1"/>
          </p:cNvSpPr>
          <p:nvPr>
            <p:ph type="ctrTitle"/>
          </p:nvPr>
        </p:nvSpPr>
        <p:spPr>
          <a:xfrm>
            <a:off x="2667000" y="2328334"/>
            <a:ext cx="6858000" cy="1367896"/>
          </a:xfrm>
        </p:spPr>
        <p:txBody>
          <a:bodyPr>
            <a:normAutofit/>
          </a:bodyPr>
          <a:lstStyle/>
          <a:p>
            <a:pPr algn="ctr"/>
            <a:r>
              <a:rPr lang="en-US">
                <a:solidFill>
                  <a:srgbClr val="FFFFFF"/>
                </a:solidFill>
              </a:rPr>
              <a:t>MIS 547</a:t>
            </a:r>
          </a:p>
        </p:txBody>
      </p:sp>
      <p:sp>
        <p:nvSpPr>
          <p:cNvPr id="3" name="Subtitle 2">
            <a:extLst>
              <a:ext uri="{FF2B5EF4-FFF2-40B4-BE49-F238E27FC236}">
                <a16:creationId xmlns:a16="http://schemas.microsoft.com/office/drawing/2014/main" id="{3C3D316C-B9A1-353B-C296-C9C9E3DC8B7E}"/>
              </a:ext>
            </a:extLst>
          </p:cNvPr>
          <p:cNvSpPr>
            <a:spLocks noGrp="1"/>
          </p:cNvSpPr>
          <p:nvPr>
            <p:ph type="subTitle" idx="1"/>
          </p:nvPr>
        </p:nvSpPr>
        <p:spPr>
          <a:xfrm>
            <a:off x="2667001" y="3602038"/>
            <a:ext cx="6857999" cy="953029"/>
          </a:xfrm>
        </p:spPr>
        <p:txBody>
          <a:bodyPr>
            <a:normAutofit/>
          </a:bodyPr>
          <a:lstStyle/>
          <a:p>
            <a:pPr algn="ctr"/>
            <a:r>
              <a:rPr lang="en-US">
                <a:solidFill>
                  <a:schemeClr val="bg2"/>
                </a:solidFill>
              </a:rPr>
              <a:t>Cloud Computing</a:t>
            </a:r>
          </a:p>
        </p:txBody>
      </p:sp>
    </p:spTree>
    <p:extLst>
      <p:ext uri="{BB962C8B-B14F-4D97-AF65-F5344CB8AC3E}">
        <p14:creationId xmlns:p14="http://schemas.microsoft.com/office/powerpoint/2010/main" val="41297026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0014-D8DC-71A2-5DD3-885F42DC19B3}"/>
              </a:ext>
            </a:extLst>
          </p:cNvPr>
          <p:cNvSpPr>
            <a:spLocks noGrp="1"/>
          </p:cNvSpPr>
          <p:nvPr>
            <p:ph type="title"/>
          </p:nvPr>
        </p:nvSpPr>
        <p:spPr/>
        <p:txBody>
          <a:bodyPr/>
          <a:lstStyle/>
          <a:p>
            <a:r>
              <a:rPr lang="en-US" dirty="0">
                <a:solidFill>
                  <a:schemeClr val="accent1"/>
                </a:solidFill>
              </a:rPr>
              <a:t>You’re Not the Problem.</a:t>
            </a:r>
          </a:p>
        </p:txBody>
      </p:sp>
      <p:sp>
        <p:nvSpPr>
          <p:cNvPr id="3" name="Text Placeholder 2">
            <a:extLst>
              <a:ext uri="{FF2B5EF4-FFF2-40B4-BE49-F238E27FC236}">
                <a16:creationId xmlns:a16="http://schemas.microsoft.com/office/drawing/2014/main" id="{EED2046E-7EFA-EE06-BF76-FA5F96B790AB}"/>
              </a:ext>
            </a:extLst>
          </p:cNvPr>
          <p:cNvSpPr>
            <a:spLocks noGrp="1"/>
          </p:cNvSpPr>
          <p:nvPr>
            <p:ph type="body" idx="1"/>
          </p:nvPr>
        </p:nvSpPr>
        <p:spPr/>
        <p:txBody>
          <a:bodyPr/>
          <a:lstStyle/>
          <a:p>
            <a:r>
              <a:rPr lang="en-US" dirty="0"/>
              <a:t>This lowkey sucks for everyone</a:t>
            </a:r>
          </a:p>
        </p:txBody>
      </p:sp>
    </p:spTree>
    <p:extLst>
      <p:ext uri="{BB962C8B-B14F-4D97-AF65-F5344CB8AC3E}">
        <p14:creationId xmlns:p14="http://schemas.microsoft.com/office/powerpoint/2010/main" val="855131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91A8E-22E5-6359-0EC7-57AA0F7A23AC}"/>
              </a:ext>
            </a:extLst>
          </p:cNvPr>
          <p:cNvSpPr>
            <a:spLocks noGrp="1"/>
          </p:cNvSpPr>
          <p:nvPr>
            <p:ph type="title"/>
          </p:nvPr>
        </p:nvSpPr>
        <p:spPr>
          <a:xfrm>
            <a:off x="1141413" y="618518"/>
            <a:ext cx="9905998" cy="1478570"/>
          </a:xfrm>
        </p:spPr>
        <p:txBody>
          <a:bodyPr>
            <a:normAutofit/>
          </a:bodyPr>
          <a:lstStyle/>
          <a:p>
            <a:r>
              <a:rPr lang="en-US" dirty="0"/>
              <a:t>Developer Pain Points, Cont.</a:t>
            </a:r>
          </a:p>
        </p:txBody>
      </p:sp>
      <p:pic>
        <p:nvPicPr>
          <p:cNvPr id="1026" name="Picture 2" descr="Work Coding GIF by Pudgy Penguins">
            <a:extLst>
              <a:ext uri="{FF2B5EF4-FFF2-40B4-BE49-F238E27FC236}">
                <a16:creationId xmlns:a16="http://schemas.microsoft.com/office/drawing/2014/main" id="{5B80E36D-8498-F831-35D5-857F73907FD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49125" y="2097088"/>
            <a:ext cx="4265430" cy="4265430"/>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7E9B2A7C-8498-13CC-6EA1-4CA2FFDFD973}"/>
              </a:ext>
            </a:extLst>
          </p:cNvPr>
          <p:cNvSpPr>
            <a:spLocks noGrp="1"/>
          </p:cNvSpPr>
          <p:nvPr>
            <p:ph idx="1"/>
          </p:nvPr>
        </p:nvSpPr>
        <p:spPr>
          <a:xfrm>
            <a:off x="5602147" y="2249486"/>
            <a:ext cx="5445263" cy="4220761"/>
          </a:xfrm>
        </p:spPr>
        <p:txBody>
          <a:bodyPr>
            <a:normAutofit/>
          </a:bodyPr>
          <a:lstStyle/>
          <a:p>
            <a:pPr marL="0" lvl="0" indent="0">
              <a:buNone/>
            </a:pPr>
            <a:r>
              <a:rPr lang="en-US" dirty="0"/>
              <a:t>What’s wrong with using manual processes (CLI, GUIs)?</a:t>
            </a:r>
          </a:p>
          <a:p>
            <a:pPr lvl="1"/>
            <a:r>
              <a:rPr lang="en-US" dirty="0"/>
              <a:t>Inconsistent implementation</a:t>
            </a:r>
          </a:p>
          <a:p>
            <a:pPr lvl="1"/>
            <a:r>
              <a:rPr lang="en-US" dirty="0"/>
              <a:t>Repeatability is difficult</a:t>
            </a:r>
          </a:p>
          <a:p>
            <a:pPr lvl="1"/>
            <a:r>
              <a:rPr lang="en-US" dirty="0"/>
              <a:t>Error prone</a:t>
            </a:r>
          </a:p>
          <a:p>
            <a:pPr lvl="1"/>
            <a:r>
              <a:rPr lang="en-US" dirty="0"/>
              <a:t>Testing?!</a:t>
            </a:r>
          </a:p>
        </p:txBody>
      </p:sp>
    </p:spTree>
    <p:extLst>
      <p:ext uri="{BB962C8B-B14F-4D97-AF65-F5344CB8AC3E}">
        <p14:creationId xmlns:p14="http://schemas.microsoft.com/office/powerpoint/2010/main" val="502187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2CDBB-27CC-EE69-D9D2-7E414E328C8F}"/>
              </a:ext>
            </a:extLst>
          </p:cNvPr>
          <p:cNvSpPr>
            <a:spLocks noGrp="1"/>
          </p:cNvSpPr>
          <p:nvPr>
            <p:ph type="title"/>
          </p:nvPr>
        </p:nvSpPr>
        <p:spPr/>
        <p:txBody>
          <a:bodyPr/>
          <a:lstStyle/>
          <a:p>
            <a:r>
              <a:rPr lang="en-US" dirty="0">
                <a:solidFill>
                  <a:schemeClr val="accent1"/>
                </a:solidFill>
              </a:rPr>
              <a:t>Why Is Testing a Problem For Infrastructure? </a:t>
            </a:r>
          </a:p>
        </p:txBody>
      </p:sp>
      <p:sp>
        <p:nvSpPr>
          <p:cNvPr id="3" name="Text Placeholder 2">
            <a:extLst>
              <a:ext uri="{FF2B5EF4-FFF2-40B4-BE49-F238E27FC236}">
                <a16:creationId xmlns:a16="http://schemas.microsoft.com/office/drawing/2014/main" id="{4DB89F0B-C2C6-628A-5D02-F8B0F2A33BD7}"/>
              </a:ext>
            </a:extLst>
          </p:cNvPr>
          <p:cNvSpPr>
            <a:spLocks noGrp="1"/>
          </p:cNvSpPr>
          <p:nvPr>
            <p:ph type="body" idx="1"/>
          </p:nvPr>
        </p:nvSpPr>
        <p:spPr/>
        <p:txBody>
          <a:bodyPr/>
          <a:lstStyle/>
          <a:p>
            <a:r>
              <a:rPr lang="en-US" dirty="0"/>
              <a:t>How Often Does Our Infrastructure Actually Change?</a:t>
            </a:r>
          </a:p>
          <a:p>
            <a:r>
              <a:rPr lang="en-US" dirty="0"/>
              <a:t>Can’t We just Set it Up and Run it?</a:t>
            </a:r>
          </a:p>
        </p:txBody>
      </p:sp>
    </p:spTree>
    <p:extLst>
      <p:ext uri="{BB962C8B-B14F-4D97-AF65-F5344CB8AC3E}">
        <p14:creationId xmlns:p14="http://schemas.microsoft.com/office/powerpoint/2010/main" val="2877386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39AC7-EAF0-E732-09E1-12081B7CA5A7}"/>
              </a:ext>
            </a:extLst>
          </p:cNvPr>
          <p:cNvSpPr>
            <a:spLocks noGrp="1"/>
          </p:cNvSpPr>
          <p:nvPr>
            <p:ph type="title"/>
          </p:nvPr>
        </p:nvSpPr>
        <p:spPr/>
        <p:txBody>
          <a:bodyPr/>
          <a:lstStyle/>
          <a:p>
            <a:r>
              <a:rPr lang="en-US" dirty="0"/>
              <a:t>Why Is Testing a Problem? How Often Does Our Infrastructure Actually Change?</a:t>
            </a:r>
          </a:p>
        </p:txBody>
      </p:sp>
      <p:graphicFrame>
        <p:nvGraphicFramePr>
          <p:cNvPr id="5" name="Content Placeholder 2">
            <a:extLst>
              <a:ext uri="{FF2B5EF4-FFF2-40B4-BE49-F238E27FC236}">
                <a16:creationId xmlns:a16="http://schemas.microsoft.com/office/drawing/2014/main" id="{2E3CBA1A-CB17-9602-3634-7B04638E027C}"/>
              </a:ext>
            </a:extLst>
          </p:cNvPr>
          <p:cNvGraphicFramePr>
            <a:graphicFrameLocks noGrp="1"/>
          </p:cNvGraphicFramePr>
          <p:nvPr>
            <p:ph idx="1"/>
            <p:extLst>
              <p:ext uri="{D42A27DB-BD31-4B8C-83A1-F6EECF244321}">
                <p14:modId xmlns:p14="http://schemas.microsoft.com/office/powerpoint/2010/main" val="4230375281"/>
              </p:ext>
            </p:extLst>
          </p:nvPr>
        </p:nvGraphicFramePr>
        <p:xfrm>
          <a:off x="745068" y="2249486"/>
          <a:ext cx="10302344" cy="4298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8519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C0D6157-9605-384B-EB19-508DA1CBDCD4}"/>
              </a:ext>
            </a:extLst>
          </p:cNvPr>
          <p:cNvSpPr>
            <a:spLocks noGrp="1"/>
          </p:cNvSpPr>
          <p:nvPr>
            <p:ph type="title"/>
          </p:nvPr>
        </p:nvSpPr>
        <p:spPr>
          <a:xfrm>
            <a:off x="1019015" y="1093787"/>
            <a:ext cx="3059969" cy="4697413"/>
          </a:xfrm>
        </p:spPr>
        <p:txBody>
          <a:bodyPr>
            <a:normAutofit/>
          </a:bodyPr>
          <a:lstStyle/>
          <a:p>
            <a:r>
              <a:rPr lang="en-US" dirty="0"/>
              <a:t>Developer Pain Points</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32A9BF-2907-869B-6A2F-8BB5DF0FAC0F}"/>
              </a:ext>
            </a:extLst>
          </p:cNvPr>
          <p:cNvSpPr>
            <a:spLocks noGrp="1"/>
          </p:cNvSpPr>
          <p:nvPr>
            <p:ph idx="1"/>
          </p:nvPr>
        </p:nvSpPr>
        <p:spPr>
          <a:xfrm>
            <a:off x="5215467" y="1093788"/>
            <a:ext cx="5831944" cy="4697413"/>
          </a:xfrm>
        </p:spPr>
        <p:txBody>
          <a:bodyPr>
            <a:normAutofit/>
          </a:bodyPr>
          <a:lstStyle/>
          <a:p>
            <a:pPr marL="0" indent="0">
              <a:buNone/>
            </a:pPr>
            <a:r>
              <a:rPr lang="en-US" dirty="0"/>
              <a:t>Other pain points your teams are going to run into using manual processes:</a:t>
            </a:r>
          </a:p>
          <a:p>
            <a:pPr lvl="1"/>
            <a:r>
              <a:rPr lang="en-US" dirty="0"/>
              <a:t>Waiting for cloud sysadmins to correctly and securely provision infrastructure before you can work</a:t>
            </a:r>
          </a:p>
          <a:p>
            <a:pPr lvl="1"/>
            <a:r>
              <a:rPr lang="en-US" dirty="0"/>
              <a:t>Lack of consistency across dev/test/prod environments</a:t>
            </a:r>
          </a:p>
          <a:p>
            <a:pPr lvl="1"/>
            <a:r>
              <a:rPr lang="en-US" dirty="0"/>
              <a:t>Lack of consistency across different regions around the world</a:t>
            </a:r>
          </a:p>
          <a:p>
            <a:pPr marL="457200" lvl="1" indent="0">
              <a:buNone/>
            </a:pPr>
            <a:endParaRPr lang="en-US" dirty="0"/>
          </a:p>
          <a:p>
            <a:endParaRPr lang="en-US" dirty="0"/>
          </a:p>
        </p:txBody>
      </p:sp>
    </p:spTree>
    <p:extLst>
      <p:ext uri="{BB962C8B-B14F-4D97-AF65-F5344CB8AC3E}">
        <p14:creationId xmlns:p14="http://schemas.microsoft.com/office/powerpoint/2010/main" val="3783997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B6B34-96F7-6C38-9BC8-2ACDC6DE7DAF}"/>
              </a:ext>
            </a:extLst>
          </p:cNvPr>
          <p:cNvSpPr>
            <a:spLocks noGrp="1"/>
          </p:cNvSpPr>
          <p:nvPr>
            <p:ph type="title"/>
          </p:nvPr>
        </p:nvSpPr>
        <p:spPr/>
        <p:txBody>
          <a:bodyPr/>
          <a:lstStyle/>
          <a:p>
            <a:r>
              <a:rPr lang="en-US" dirty="0">
                <a:solidFill>
                  <a:schemeClr val="accent1"/>
                </a:solidFill>
              </a:rPr>
              <a:t>Cloud Misconfigurations</a:t>
            </a:r>
          </a:p>
        </p:txBody>
      </p:sp>
    </p:spTree>
    <p:extLst>
      <p:ext uri="{BB962C8B-B14F-4D97-AF65-F5344CB8AC3E}">
        <p14:creationId xmlns:p14="http://schemas.microsoft.com/office/powerpoint/2010/main" val="3049572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7EB15-8464-8092-53C0-83B6C8FA3FB4}"/>
              </a:ext>
            </a:extLst>
          </p:cNvPr>
          <p:cNvSpPr>
            <a:spLocks noGrp="1"/>
          </p:cNvSpPr>
          <p:nvPr>
            <p:ph type="title"/>
          </p:nvPr>
        </p:nvSpPr>
        <p:spPr/>
        <p:txBody>
          <a:bodyPr/>
          <a:lstStyle/>
          <a:p>
            <a:r>
              <a:rPr lang="en-US" dirty="0"/>
              <a:t>Cloud Misconfigurations</a:t>
            </a:r>
          </a:p>
        </p:txBody>
      </p:sp>
      <p:graphicFrame>
        <p:nvGraphicFramePr>
          <p:cNvPr id="4" name="Content Placeholder 3">
            <a:extLst>
              <a:ext uri="{FF2B5EF4-FFF2-40B4-BE49-F238E27FC236}">
                <a16:creationId xmlns:a16="http://schemas.microsoft.com/office/drawing/2014/main" id="{0568D736-FC32-EA4E-377E-5D4D0FAFB534}"/>
              </a:ext>
            </a:extLst>
          </p:cNvPr>
          <p:cNvGraphicFramePr>
            <a:graphicFrameLocks noGrp="1"/>
          </p:cNvGraphicFramePr>
          <p:nvPr>
            <p:ph idx="1"/>
            <p:extLst>
              <p:ext uri="{D42A27DB-BD31-4B8C-83A1-F6EECF244321}">
                <p14:modId xmlns:p14="http://schemas.microsoft.com/office/powerpoint/2010/main" val="1814261234"/>
              </p:ext>
            </p:extLst>
          </p:nvPr>
        </p:nvGraphicFramePr>
        <p:xfrm>
          <a:off x="1141412" y="2249487"/>
          <a:ext cx="9905999" cy="3541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1124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F67CC9-D773-4B4B-8A55-D5DAEC341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F1F04B-2FEC-0BA1-BF72-1E817D822E3E}"/>
              </a:ext>
            </a:extLst>
          </p:cNvPr>
          <p:cNvSpPr>
            <a:spLocks noGrp="1"/>
          </p:cNvSpPr>
          <p:nvPr>
            <p:ph type="title"/>
          </p:nvPr>
        </p:nvSpPr>
        <p:spPr>
          <a:xfrm>
            <a:off x="1141413" y="618518"/>
            <a:ext cx="9905998" cy="1478570"/>
          </a:xfrm>
        </p:spPr>
        <p:txBody>
          <a:bodyPr>
            <a:normAutofit/>
          </a:bodyPr>
          <a:lstStyle/>
          <a:p>
            <a:r>
              <a:rPr lang="en-US"/>
              <a:t>Cloud Misconfiguration Risks</a:t>
            </a:r>
          </a:p>
        </p:txBody>
      </p:sp>
      <p:graphicFrame>
        <p:nvGraphicFramePr>
          <p:cNvPr id="5" name="Content Placeholder 2">
            <a:extLst>
              <a:ext uri="{FF2B5EF4-FFF2-40B4-BE49-F238E27FC236}">
                <a16:creationId xmlns:a16="http://schemas.microsoft.com/office/drawing/2014/main" id="{9F7D1D5B-2DEC-BA46-E1E4-450F1DCDCEDB}"/>
              </a:ext>
            </a:extLst>
          </p:cNvPr>
          <p:cNvGraphicFramePr>
            <a:graphicFrameLocks noGrp="1"/>
          </p:cNvGraphicFramePr>
          <p:nvPr>
            <p:ph idx="1"/>
            <p:extLst>
              <p:ext uri="{D42A27DB-BD31-4B8C-83A1-F6EECF244321}">
                <p14:modId xmlns:p14="http://schemas.microsoft.com/office/powerpoint/2010/main" val="2128273808"/>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3439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a:extLst>
            <a:ext uri="{FF2B5EF4-FFF2-40B4-BE49-F238E27FC236}">
              <a16:creationId xmlns:a16="http://schemas.microsoft.com/office/drawing/2014/main" id="{A623F173-2E27-259A-18FA-99F67ABE470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405D40-96BC-4DFC-55C9-EA496F4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3C343B-61C1-516D-3056-4B372FC64A7E}"/>
              </a:ext>
            </a:extLst>
          </p:cNvPr>
          <p:cNvSpPr>
            <a:spLocks noGrp="1"/>
          </p:cNvSpPr>
          <p:nvPr>
            <p:ph type="title"/>
          </p:nvPr>
        </p:nvSpPr>
        <p:spPr>
          <a:xfrm>
            <a:off x="1141412" y="618518"/>
            <a:ext cx="10588471" cy="1478570"/>
          </a:xfrm>
        </p:spPr>
        <p:txBody>
          <a:bodyPr>
            <a:normAutofit/>
          </a:bodyPr>
          <a:lstStyle/>
          <a:p>
            <a:r>
              <a:rPr lang="en-US" dirty="0"/>
              <a:t>Cloud Misconfiguration Risks: </a:t>
            </a:r>
            <a:r>
              <a:rPr lang="en-US" dirty="0">
                <a:solidFill>
                  <a:schemeClr val="accent2"/>
                </a:solidFill>
              </a:rPr>
              <a:t>Data Breaches</a:t>
            </a:r>
          </a:p>
        </p:txBody>
      </p:sp>
      <p:graphicFrame>
        <p:nvGraphicFramePr>
          <p:cNvPr id="5" name="Content Placeholder 2">
            <a:extLst>
              <a:ext uri="{FF2B5EF4-FFF2-40B4-BE49-F238E27FC236}">
                <a16:creationId xmlns:a16="http://schemas.microsoft.com/office/drawing/2014/main" id="{EC12A81C-37A6-CBF5-74B0-416C33BC2E69}"/>
              </a:ext>
            </a:extLst>
          </p:cNvPr>
          <p:cNvGraphicFramePr>
            <a:graphicFrameLocks noGrp="1"/>
          </p:cNvGraphicFramePr>
          <p:nvPr>
            <p:ph idx="1"/>
            <p:extLst>
              <p:ext uri="{D42A27DB-BD31-4B8C-83A1-F6EECF244321}">
                <p14:modId xmlns:p14="http://schemas.microsoft.com/office/powerpoint/2010/main" val="305867560"/>
              </p:ext>
            </p:extLst>
          </p:nvPr>
        </p:nvGraphicFramePr>
        <p:xfrm>
          <a:off x="1141413" y="2249488"/>
          <a:ext cx="6203284" cy="3531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8963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a:extLst>
            <a:ext uri="{FF2B5EF4-FFF2-40B4-BE49-F238E27FC236}">
              <a16:creationId xmlns:a16="http://schemas.microsoft.com/office/drawing/2014/main" id="{704F8440-3C8E-9D85-19D3-5B1EEC07C78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E4BF3FD-FBDD-427A-B444-9A5F7FD1B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BD3330-8C21-A4A6-437C-8AE767513135}"/>
              </a:ext>
            </a:extLst>
          </p:cNvPr>
          <p:cNvSpPr>
            <a:spLocks noGrp="1"/>
          </p:cNvSpPr>
          <p:nvPr>
            <p:ph type="title"/>
          </p:nvPr>
        </p:nvSpPr>
        <p:spPr>
          <a:xfrm>
            <a:off x="1141412" y="618518"/>
            <a:ext cx="8130407" cy="1478570"/>
          </a:xfrm>
        </p:spPr>
        <p:txBody>
          <a:bodyPr>
            <a:normAutofit/>
          </a:bodyPr>
          <a:lstStyle/>
          <a:p>
            <a:r>
              <a:rPr lang="en-US" dirty="0"/>
              <a:t>Cloud Misconfiguration Risks: </a:t>
            </a:r>
            <a:r>
              <a:rPr lang="en-US" dirty="0">
                <a:solidFill>
                  <a:schemeClr val="accent3"/>
                </a:solidFill>
              </a:rPr>
              <a:t>Service Disruptions</a:t>
            </a:r>
          </a:p>
        </p:txBody>
      </p:sp>
      <p:graphicFrame>
        <p:nvGraphicFramePr>
          <p:cNvPr id="5" name="Content Placeholder 2">
            <a:extLst>
              <a:ext uri="{FF2B5EF4-FFF2-40B4-BE49-F238E27FC236}">
                <a16:creationId xmlns:a16="http://schemas.microsoft.com/office/drawing/2014/main" id="{1E4D1F46-8A23-534E-C84D-DE39CBCF39A6}"/>
              </a:ext>
            </a:extLst>
          </p:cNvPr>
          <p:cNvGraphicFramePr>
            <a:graphicFrameLocks noGrp="1"/>
          </p:cNvGraphicFramePr>
          <p:nvPr>
            <p:ph idx="1"/>
            <p:extLst>
              <p:ext uri="{D42A27DB-BD31-4B8C-83A1-F6EECF244321}">
                <p14:modId xmlns:p14="http://schemas.microsoft.com/office/powerpoint/2010/main" val="2528224582"/>
              </p:ext>
            </p:extLst>
          </p:nvPr>
        </p:nvGraphicFramePr>
        <p:xfrm>
          <a:off x="1141413" y="2249488"/>
          <a:ext cx="6203284" cy="3531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86956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BA384-C361-8E2C-A89A-D2E444186750}"/>
              </a:ext>
            </a:extLst>
          </p:cNvPr>
          <p:cNvSpPr>
            <a:spLocks noGrp="1"/>
          </p:cNvSpPr>
          <p:nvPr>
            <p:ph type="title"/>
          </p:nvPr>
        </p:nvSpPr>
        <p:spPr>
          <a:xfrm>
            <a:off x="1141413" y="618518"/>
            <a:ext cx="9905998" cy="1478570"/>
          </a:xfrm>
        </p:spPr>
        <p:txBody>
          <a:bodyPr>
            <a:normAutofit/>
          </a:bodyPr>
          <a:lstStyle/>
          <a:p>
            <a:r>
              <a:rPr lang="en-US" dirty="0"/>
              <a:t>Admin</a:t>
            </a:r>
          </a:p>
        </p:txBody>
      </p:sp>
      <p:graphicFrame>
        <p:nvGraphicFramePr>
          <p:cNvPr id="5" name="Content Placeholder 2">
            <a:extLst>
              <a:ext uri="{FF2B5EF4-FFF2-40B4-BE49-F238E27FC236}">
                <a16:creationId xmlns:a16="http://schemas.microsoft.com/office/drawing/2014/main" id="{FA22D8A0-E4F3-C968-A03C-C2B199314BBF}"/>
              </a:ext>
            </a:extLst>
          </p:cNvPr>
          <p:cNvGraphicFramePr>
            <a:graphicFrameLocks noGrp="1"/>
          </p:cNvGraphicFramePr>
          <p:nvPr>
            <p:ph idx="1"/>
            <p:extLst>
              <p:ext uri="{D42A27DB-BD31-4B8C-83A1-F6EECF244321}">
                <p14:modId xmlns:p14="http://schemas.microsoft.com/office/powerpoint/2010/main" val="3678408855"/>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50156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a:extLst>
            <a:ext uri="{FF2B5EF4-FFF2-40B4-BE49-F238E27FC236}">
              <a16:creationId xmlns:a16="http://schemas.microsoft.com/office/drawing/2014/main" id="{E1627282-9615-4900-78E4-760A40B54B8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87DA3B1-73B5-1691-4D0A-13FE67B50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BEC01D-6405-67AA-1767-F00CA3ED1BFA}"/>
              </a:ext>
            </a:extLst>
          </p:cNvPr>
          <p:cNvSpPr>
            <a:spLocks noGrp="1"/>
          </p:cNvSpPr>
          <p:nvPr>
            <p:ph type="title"/>
          </p:nvPr>
        </p:nvSpPr>
        <p:spPr>
          <a:xfrm>
            <a:off x="1141412" y="618518"/>
            <a:ext cx="9428265" cy="1478570"/>
          </a:xfrm>
        </p:spPr>
        <p:txBody>
          <a:bodyPr>
            <a:normAutofit/>
          </a:bodyPr>
          <a:lstStyle/>
          <a:p>
            <a:r>
              <a:rPr lang="en-US" dirty="0"/>
              <a:t>Cloud Misconfiguration Risks: </a:t>
            </a:r>
            <a:r>
              <a:rPr lang="en-US" dirty="0">
                <a:solidFill>
                  <a:schemeClr val="accent4"/>
                </a:solidFill>
              </a:rPr>
              <a:t>Data Loss</a:t>
            </a:r>
          </a:p>
        </p:txBody>
      </p:sp>
      <p:graphicFrame>
        <p:nvGraphicFramePr>
          <p:cNvPr id="5" name="Content Placeholder 2">
            <a:extLst>
              <a:ext uri="{FF2B5EF4-FFF2-40B4-BE49-F238E27FC236}">
                <a16:creationId xmlns:a16="http://schemas.microsoft.com/office/drawing/2014/main" id="{DD0577A5-26C5-B161-7994-8C9B63816728}"/>
              </a:ext>
            </a:extLst>
          </p:cNvPr>
          <p:cNvGraphicFramePr>
            <a:graphicFrameLocks noGrp="1"/>
          </p:cNvGraphicFramePr>
          <p:nvPr>
            <p:ph idx="1"/>
            <p:extLst>
              <p:ext uri="{D42A27DB-BD31-4B8C-83A1-F6EECF244321}">
                <p14:modId xmlns:p14="http://schemas.microsoft.com/office/powerpoint/2010/main" val="3103426346"/>
              </p:ext>
            </p:extLst>
          </p:nvPr>
        </p:nvGraphicFramePr>
        <p:xfrm>
          <a:off x="1141413" y="2249488"/>
          <a:ext cx="6203284" cy="3531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12179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a:extLst>
            <a:ext uri="{FF2B5EF4-FFF2-40B4-BE49-F238E27FC236}">
              <a16:creationId xmlns:a16="http://schemas.microsoft.com/office/drawing/2014/main" id="{2C98AA7D-A9C3-E3EF-38CA-C42B753AAF9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006BB2-BA13-CEC2-0F8C-599EBD75E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E3EA6E-C23F-0880-3C1A-39B35FED270E}"/>
              </a:ext>
            </a:extLst>
          </p:cNvPr>
          <p:cNvSpPr>
            <a:spLocks noGrp="1"/>
          </p:cNvSpPr>
          <p:nvPr>
            <p:ph type="title"/>
          </p:nvPr>
        </p:nvSpPr>
        <p:spPr>
          <a:xfrm>
            <a:off x="1141412" y="618518"/>
            <a:ext cx="9428265" cy="1478570"/>
          </a:xfrm>
        </p:spPr>
        <p:txBody>
          <a:bodyPr>
            <a:normAutofit/>
          </a:bodyPr>
          <a:lstStyle/>
          <a:p>
            <a:r>
              <a:rPr lang="en-US" dirty="0"/>
              <a:t>Cloud Misconfiguration Risks: </a:t>
            </a:r>
            <a:r>
              <a:rPr lang="en-US" dirty="0">
                <a:solidFill>
                  <a:schemeClr val="accent5"/>
                </a:solidFill>
              </a:rPr>
              <a:t>Compliance violations</a:t>
            </a:r>
          </a:p>
        </p:txBody>
      </p:sp>
      <p:graphicFrame>
        <p:nvGraphicFramePr>
          <p:cNvPr id="5" name="Content Placeholder 2">
            <a:extLst>
              <a:ext uri="{FF2B5EF4-FFF2-40B4-BE49-F238E27FC236}">
                <a16:creationId xmlns:a16="http://schemas.microsoft.com/office/drawing/2014/main" id="{70A335E7-BB0B-BF1C-A898-1BFCBAF7802E}"/>
              </a:ext>
            </a:extLst>
          </p:cNvPr>
          <p:cNvGraphicFramePr>
            <a:graphicFrameLocks noGrp="1"/>
          </p:cNvGraphicFramePr>
          <p:nvPr>
            <p:ph idx="1"/>
            <p:extLst>
              <p:ext uri="{D42A27DB-BD31-4B8C-83A1-F6EECF244321}">
                <p14:modId xmlns:p14="http://schemas.microsoft.com/office/powerpoint/2010/main" val="2577601972"/>
              </p:ext>
            </p:extLst>
          </p:nvPr>
        </p:nvGraphicFramePr>
        <p:xfrm>
          <a:off x="1141413" y="2249488"/>
          <a:ext cx="6203284" cy="3531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77460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a:extLst>
            <a:ext uri="{FF2B5EF4-FFF2-40B4-BE49-F238E27FC236}">
              <a16:creationId xmlns:a16="http://schemas.microsoft.com/office/drawing/2014/main" id="{1087FA88-0369-805B-0451-EE567055BE3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DF5CFCC-8D24-100D-EB0B-A8654912E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688689-2EEF-12AE-EFEB-B6FC72C567F4}"/>
              </a:ext>
            </a:extLst>
          </p:cNvPr>
          <p:cNvSpPr>
            <a:spLocks noGrp="1"/>
          </p:cNvSpPr>
          <p:nvPr>
            <p:ph type="title"/>
          </p:nvPr>
        </p:nvSpPr>
        <p:spPr>
          <a:xfrm>
            <a:off x="1141412" y="618518"/>
            <a:ext cx="9428265" cy="1478570"/>
          </a:xfrm>
        </p:spPr>
        <p:txBody>
          <a:bodyPr>
            <a:normAutofit/>
          </a:bodyPr>
          <a:lstStyle/>
          <a:p>
            <a:r>
              <a:rPr lang="en-US" dirty="0"/>
              <a:t>Cloud Misconfiguration Risks: </a:t>
            </a:r>
            <a:br>
              <a:rPr lang="en-US" dirty="0"/>
            </a:br>
            <a:r>
              <a:rPr lang="en-US" dirty="0">
                <a:solidFill>
                  <a:schemeClr val="accent6"/>
                </a:solidFill>
              </a:rPr>
              <a:t>Financial Impacts</a:t>
            </a:r>
          </a:p>
        </p:txBody>
      </p:sp>
      <p:graphicFrame>
        <p:nvGraphicFramePr>
          <p:cNvPr id="5" name="Content Placeholder 2">
            <a:extLst>
              <a:ext uri="{FF2B5EF4-FFF2-40B4-BE49-F238E27FC236}">
                <a16:creationId xmlns:a16="http://schemas.microsoft.com/office/drawing/2014/main" id="{DFAFCECD-7D52-05F4-726D-455A3062AF67}"/>
              </a:ext>
            </a:extLst>
          </p:cNvPr>
          <p:cNvGraphicFramePr>
            <a:graphicFrameLocks noGrp="1"/>
          </p:cNvGraphicFramePr>
          <p:nvPr>
            <p:ph idx="1"/>
            <p:extLst>
              <p:ext uri="{D42A27DB-BD31-4B8C-83A1-F6EECF244321}">
                <p14:modId xmlns:p14="http://schemas.microsoft.com/office/powerpoint/2010/main" val="1248239722"/>
              </p:ext>
            </p:extLst>
          </p:nvPr>
        </p:nvGraphicFramePr>
        <p:xfrm>
          <a:off x="1141413" y="2249488"/>
          <a:ext cx="6203284" cy="3531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0599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a:extLst>
            <a:ext uri="{FF2B5EF4-FFF2-40B4-BE49-F238E27FC236}">
              <a16:creationId xmlns:a16="http://schemas.microsoft.com/office/drawing/2014/main" id="{216C2EDF-BB97-C264-86B9-B24DF154219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E84DE3-5A5F-2973-9620-2DADBA7CA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7FA906-8B5B-6475-D438-74357A233841}"/>
              </a:ext>
            </a:extLst>
          </p:cNvPr>
          <p:cNvSpPr>
            <a:spLocks noGrp="1"/>
          </p:cNvSpPr>
          <p:nvPr>
            <p:ph type="title"/>
          </p:nvPr>
        </p:nvSpPr>
        <p:spPr>
          <a:xfrm>
            <a:off x="1141412" y="618518"/>
            <a:ext cx="10588471" cy="1478570"/>
          </a:xfrm>
        </p:spPr>
        <p:txBody>
          <a:bodyPr>
            <a:normAutofit/>
          </a:bodyPr>
          <a:lstStyle/>
          <a:p>
            <a:r>
              <a:rPr lang="en-US" dirty="0"/>
              <a:t>Cloud Misconfiguration Risks: </a:t>
            </a:r>
            <a:br>
              <a:rPr lang="en-US" dirty="0"/>
            </a:br>
            <a:r>
              <a:rPr lang="en-US" dirty="0">
                <a:solidFill>
                  <a:schemeClr val="accent2"/>
                </a:solidFill>
              </a:rPr>
              <a:t>Reputation Damage</a:t>
            </a:r>
          </a:p>
        </p:txBody>
      </p:sp>
      <p:graphicFrame>
        <p:nvGraphicFramePr>
          <p:cNvPr id="5" name="Content Placeholder 2">
            <a:extLst>
              <a:ext uri="{FF2B5EF4-FFF2-40B4-BE49-F238E27FC236}">
                <a16:creationId xmlns:a16="http://schemas.microsoft.com/office/drawing/2014/main" id="{B8E7AFE6-6F02-4262-6E4D-177DC69EED60}"/>
              </a:ext>
            </a:extLst>
          </p:cNvPr>
          <p:cNvGraphicFramePr>
            <a:graphicFrameLocks noGrp="1"/>
          </p:cNvGraphicFramePr>
          <p:nvPr>
            <p:ph idx="1"/>
            <p:extLst>
              <p:ext uri="{D42A27DB-BD31-4B8C-83A1-F6EECF244321}">
                <p14:modId xmlns:p14="http://schemas.microsoft.com/office/powerpoint/2010/main" val="1197931995"/>
              </p:ext>
            </p:extLst>
          </p:nvPr>
        </p:nvGraphicFramePr>
        <p:xfrm>
          <a:off x="1141413" y="2249488"/>
          <a:ext cx="6203284" cy="3531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86068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8F7F6-69F7-8DE8-16C0-34B3275A0F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CBEF92-EA51-CBF2-0528-5F075CF2C746}"/>
              </a:ext>
            </a:extLst>
          </p:cNvPr>
          <p:cNvSpPr>
            <a:spLocks noGrp="1"/>
          </p:cNvSpPr>
          <p:nvPr>
            <p:ph type="title"/>
          </p:nvPr>
        </p:nvSpPr>
        <p:spPr>
          <a:xfrm>
            <a:off x="1141412" y="618518"/>
            <a:ext cx="8130407" cy="1478570"/>
          </a:xfrm>
        </p:spPr>
        <p:txBody>
          <a:bodyPr>
            <a:normAutofit/>
          </a:bodyPr>
          <a:lstStyle/>
          <a:p>
            <a:r>
              <a:rPr lang="en-US" dirty="0"/>
              <a:t>Cloud Misconfiguration Risks: </a:t>
            </a:r>
            <a:r>
              <a:rPr lang="en-US" dirty="0">
                <a:solidFill>
                  <a:schemeClr val="accent3"/>
                </a:solidFill>
              </a:rPr>
              <a:t>Operational Complexity</a:t>
            </a:r>
          </a:p>
        </p:txBody>
      </p:sp>
      <p:graphicFrame>
        <p:nvGraphicFramePr>
          <p:cNvPr id="5" name="Content Placeholder 2">
            <a:extLst>
              <a:ext uri="{FF2B5EF4-FFF2-40B4-BE49-F238E27FC236}">
                <a16:creationId xmlns:a16="http://schemas.microsoft.com/office/drawing/2014/main" id="{EF76FA93-9929-A8DE-6C68-6BFACF54883D}"/>
              </a:ext>
            </a:extLst>
          </p:cNvPr>
          <p:cNvGraphicFramePr>
            <a:graphicFrameLocks noGrp="1"/>
          </p:cNvGraphicFramePr>
          <p:nvPr>
            <p:ph idx="1"/>
            <p:extLst>
              <p:ext uri="{D42A27DB-BD31-4B8C-83A1-F6EECF244321}">
                <p14:modId xmlns:p14="http://schemas.microsoft.com/office/powerpoint/2010/main" val="2386963142"/>
              </p:ext>
            </p:extLst>
          </p:nvPr>
        </p:nvGraphicFramePr>
        <p:xfrm>
          <a:off x="1141413" y="2249488"/>
          <a:ext cx="6203284" cy="3531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1555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a:extLst>
            <a:ext uri="{FF2B5EF4-FFF2-40B4-BE49-F238E27FC236}">
              <a16:creationId xmlns:a16="http://schemas.microsoft.com/office/drawing/2014/main" id="{E850DF8E-D7D4-EEE6-AAB2-774277D9FC3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AC26034-ABAA-20BF-7F67-AC70432A8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3D6E24-ECDC-601C-4B6E-BD7EBE34E843}"/>
              </a:ext>
            </a:extLst>
          </p:cNvPr>
          <p:cNvSpPr>
            <a:spLocks noGrp="1"/>
          </p:cNvSpPr>
          <p:nvPr>
            <p:ph type="title"/>
          </p:nvPr>
        </p:nvSpPr>
        <p:spPr>
          <a:xfrm>
            <a:off x="1141412" y="618518"/>
            <a:ext cx="9428265" cy="1478570"/>
          </a:xfrm>
        </p:spPr>
        <p:txBody>
          <a:bodyPr>
            <a:normAutofit/>
          </a:bodyPr>
          <a:lstStyle/>
          <a:p>
            <a:r>
              <a:rPr lang="en-US" dirty="0"/>
              <a:t>Cloud Misconfiguration Risks: </a:t>
            </a:r>
            <a:br>
              <a:rPr lang="en-US" dirty="0"/>
            </a:br>
            <a:r>
              <a:rPr lang="en-US" dirty="0">
                <a:solidFill>
                  <a:schemeClr val="accent4"/>
                </a:solidFill>
              </a:rPr>
              <a:t>Insider Threats</a:t>
            </a:r>
          </a:p>
        </p:txBody>
      </p:sp>
      <p:graphicFrame>
        <p:nvGraphicFramePr>
          <p:cNvPr id="5" name="Content Placeholder 2">
            <a:extLst>
              <a:ext uri="{FF2B5EF4-FFF2-40B4-BE49-F238E27FC236}">
                <a16:creationId xmlns:a16="http://schemas.microsoft.com/office/drawing/2014/main" id="{8453BE88-7EB6-260F-A16C-0F2B7B85CF3C}"/>
              </a:ext>
            </a:extLst>
          </p:cNvPr>
          <p:cNvGraphicFramePr>
            <a:graphicFrameLocks noGrp="1"/>
          </p:cNvGraphicFramePr>
          <p:nvPr>
            <p:ph idx="1"/>
            <p:extLst>
              <p:ext uri="{D42A27DB-BD31-4B8C-83A1-F6EECF244321}">
                <p14:modId xmlns:p14="http://schemas.microsoft.com/office/powerpoint/2010/main" val="1123581840"/>
              </p:ext>
            </p:extLst>
          </p:nvPr>
        </p:nvGraphicFramePr>
        <p:xfrm>
          <a:off x="1141413" y="2249488"/>
          <a:ext cx="6203284" cy="3531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90460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522F6F2-D276-4B44-927D-595B62E8F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CE1A8443-DFAD-4C8E-A1D1-B1FFC23A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7C16C621-4F51-4093-B639-5E04CF0EA567}"/>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CB2F900F-9184-C8CF-9B0E-8ED97D46738B}"/>
              </a:ext>
            </a:extLst>
          </p:cNvPr>
          <p:cNvSpPr>
            <a:spLocks noGrp="1"/>
          </p:cNvSpPr>
          <p:nvPr>
            <p:ph type="title"/>
          </p:nvPr>
        </p:nvSpPr>
        <p:spPr>
          <a:xfrm>
            <a:off x="4996697" y="618518"/>
            <a:ext cx="6050713" cy="1478570"/>
          </a:xfrm>
        </p:spPr>
        <p:txBody>
          <a:bodyPr>
            <a:normAutofit/>
          </a:bodyPr>
          <a:lstStyle/>
          <a:p>
            <a:r>
              <a:rPr lang="en-US" dirty="0"/>
              <a:t>Configuration Drift</a:t>
            </a:r>
          </a:p>
        </p:txBody>
      </p:sp>
      <p:pic>
        <p:nvPicPr>
          <p:cNvPr id="5" name="Picture 4" descr="A colorful squares on a white background&#10;&#10;Description automatically generated">
            <a:extLst>
              <a:ext uri="{FF2B5EF4-FFF2-40B4-BE49-F238E27FC236}">
                <a16:creationId xmlns:a16="http://schemas.microsoft.com/office/drawing/2014/main" id="{DB446122-CCC1-001E-A156-4BF6D3130B52}"/>
              </a:ext>
            </a:extLst>
          </p:cNvPr>
          <p:cNvPicPr>
            <a:picLocks noChangeAspect="1"/>
          </p:cNvPicPr>
          <p:nvPr/>
        </p:nvPicPr>
        <p:blipFill>
          <a:blip r:embed="rId5"/>
          <a:srcRect l="24670" r="27507" b="-1"/>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9A210947-19DD-4D82-9001-EB4FD3CA88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308BA069-8E59-4A52-9D81-F41BB255CC1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5" name="Freeform 6">
              <a:extLst>
                <a:ext uri="{FF2B5EF4-FFF2-40B4-BE49-F238E27FC236}">
                  <a16:creationId xmlns:a16="http://schemas.microsoft.com/office/drawing/2014/main" id="{3F647F8A-2464-4A5A-BC19-757CDB00F6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6" name="Freeform 7">
              <a:extLst>
                <a:ext uri="{FF2B5EF4-FFF2-40B4-BE49-F238E27FC236}">
                  <a16:creationId xmlns:a16="http://schemas.microsoft.com/office/drawing/2014/main" id="{56E9E8F0-C005-4002-A7CC-050F4E163C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 name="Rectangle 16">
              <a:extLst>
                <a:ext uri="{FF2B5EF4-FFF2-40B4-BE49-F238E27FC236}">
                  <a16:creationId xmlns:a16="http://schemas.microsoft.com/office/drawing/2014/main" id="{6F73DD6E-B3F0-4263-B349-EF6F73438A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8" name="Freeform 9">
              <a:extLst>
                <a:ext uri="{FF2B5EF4-FFF2-40B4-BE49-F238E27FC236}">
                  <a16:creationId xmlns:a16="http://schemas.microsoft.com/office/drawing/2014/main" id="{819862A2-B765-4A89-A229-6D1389781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 name="Freeform 10">
              <a:extLst>
                <a:ext uri="{FF2B5EF4-FFF2-40B4-BE49-F238E27FC236}">
                  <a16:creationId xmlns:a16="http://schemas.microsoft.com/office/drawing/2014/main" id="{80B74F06-F12D-48F0-9469-1B41C8676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 name="Freeform 11">
              <a:extLst>
                <a:ext uri="{FF2B5EF4-FFF2-40B4-BE49-F238E27FC236}">
                  <a16:creationId xmlns:a16="http://schemas.microsoft.com/office/drawing/2014/main" id="{90B9E938-2C10-4FD4-A44B-AC2C6CCB5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 name="Freeform 12">
              <a:extLst>
                <a:ext uri="{FF2B5EF4-FFF2-40B4-BE49-F238E27FC236}">
                  <a16:creationId xmlns:a16="http://schemas.microsoft.com/office/drawing/2014/main" id="{F9EFD92F-C67D-4998-BF9E-78AE28DF54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 name="Freeform 13">
              <a:extLst>
                <a:ext uri="{FF2B5EF4-FFF2-40B4-BE49-F238E27FC236}">
                  <a16:creationId xmlns:a16="http://schemas.microsoft.com/office/drawing/2014/main" id="{40A102B9-B463-49AA-80B5-DED0B2E43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 name="Freeform 14">
              <a:extLst>
                <a:ext uri="{FF2B5EF4-FFF2-40B4-BE49-F238E27FC236}">
                  <a16:creationId xmlns:a16="http://schemas.microsoft.com/office/drawing/2014/main" id="{D8FE84BD-D175-437D-B860-3715158CF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4" name="Freeform 15">
              <a:extLst>
                <a:ext uri="{FF2B5EF4-FFF2-40B4-BE49-F238E27FC236}">
                  <a16:creationId xmlns:a16="http://schemas.microsoft.com/office/drawing/2014/main" id="{1577D13D-8777-48FE-8799-57CBDEA2AC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5" name="Freeform 16">
              <a:extLst>
                <a:ext uri="{FF2B5EF4-FFF2-40B4-BE49-F238E27FC236}">
                  <a16:creationId xmlns:a16="http://schemas.microsoft.com/office/drawing/2014/main" id="{ADE86DE6-4A59-4BE5-B2C8-CB7C0FB965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6" name="Freeform 17">
              <a:extLst>
                <a:ext uri="{FF2B5EF4-FFF2-40B4-BE49-F238E27FC236}">
                  <a16:creationId xmlns:a16="http://schemas.microsoft.com/office/drawing/2014/main" id="{5FD7F01E-86AB-47C1-81B1-419856314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7" name="Freeform 18">
              <a:extLst>
                <a:ext uri="{FF2B5EF4-FFF2-40B4-BE49-F238E27FC236}">
                  <a16:creationId xmlns:a16="http://schemas.microsoft.com/office/drawing/2014/main" id="{953EB852-7AA6-40F7-A805-0FF04FAE8E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 name="Freeform 19">
              <a:extLst>
                <a:ext uri="{FF2B5EF4-FFF2-40B4-BE49-F238E27FC236}">
                  <a16:creationId xmlns:a16="http://schemas.microsoft.com/office/drawing/2014/main" id="{FA283238-23CF-4994-8E02-4EB5D97D8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 name="Freeform 20">
              <a:extLst>
                <a:ext uri="{FF2B5EF4-FFF2-40B4-BE49-F238E27FC236}">
                  <a16:creationId xmlns:a16="http://schemas.microsoft.com/office/drawing/2014/main" id="{AE2F0444-3560-46A9-85C6-AD9C4D7000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 name="Freeform 21">
              <a:extLst>
                <a:ext uri="{FF2B5EF4-FFF2-40B4-BE49-F238E27FC236}">
                  <a16:creationId xmlns:a16="http://schemas.microsoft.com/office/drawing/2014/main" id="{B69EAEB1-1086-4684-B20B-C6E250A90E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 name="Freeform 22">
              <a:extLst>
                <a:ext uri="{FF2B5EF4-FFF2-40B4-BE49-F238E27FC236}">
                  <a16:creationId xmlns:a16="http://schemas.microsoft.com/office/drawing/2014/main" id="{4C869530-8A60-4306-BC67-63294F9D5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 name="Freeform 23">
              <a:extLst>
                <a:ext uri="{FF2B5EF4-FFF2-40B4-BE49-F238E27FC236}">
                  <a16:creationId xmlns:a16="http://schemas.microsoft.com/office/drawing/2014/main" id="{EEBC3BC8-0066-4FFF-936E-746B47A0C3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 name="Freeform 24">
              <a:extLst>
                <a:ext uri="{FF2B5EF4-FFF2-40B4-BE49-F238E27FC236}">
                  <a16:creationId xmlns:a16="http://schemas.microsoft.com/office/drawing/2014/main" id="{7951EC55-DA0C-46F0-BF98-427078A66D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 name="Freeform 25">
              <a:extLst>
                <a:ext uri="{FF2B5EF4-FFF2-40B4-BE49-F238E27FC236}">
                  <a16:creationId xmlns:a16="http://schemas.microsoft.com/office/drawing/2014/main" id="{F40CBDE4-9D9D-471D-9C7E-D000C060B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 name="Freeform 26">
              <a:extLst>
                <a:ext uri="{FF2B5EF4-FFF2-40B4-BE49-F238E27FC236}">
                  <a16:creationId xmlns:a16="http://schemas.microsoft.com/office/drawing/2014/main" id="{4E63F3FC-5BCB-400B-8CBB-DB58CF61D6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 name="Freeform 27">
              <a:extLst>
                <a:ext uri="{FF2B5EF4-FFF2-40B4-BE49-F238E27FC236}">
                  <a16:creationId xmlns:a16="http://schemas.microsoft.com/office/drawing/2014/main" id="{CBE4FF3F-9B00-4479-9EC8-BADD8C77E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 name="Freeform 28">
              <a:extLst>
                <a:ext uri="{FF2B5EF4-FFF2-40B4-BE49-F238E27FC236}">
                  <a16:creationId xmlns:a16="http://schemas.microsoft.com/office/drawing/2014/main" id="{6BA6A1A3-FE7E-46C6-96C1-693C2E018A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8" name="Freeform 29">
              <a:extLst>
                <a:ext uri="{FF2B5EF4-FFF2-40B4-BE49-F238E27FC236}">
                  <a16:creationId xmlns:a16="http://schemas.microsoft.com/office/drawing/2014/main" id="{114DA81D-9A00-4EB7-A592-23911BB14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9" name="Freeform 30">
              <a:extLst>
                <a:ext uri="{FF2B5EF4-FFF2-40B4-BE49-F238E27FC236}">
                  <a16:creationId xmlns:a16="http://schemas.microsoft.com/office/drawing/2014/main" id="{DB83C953-DA56-415B-943C-6669B401A8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0" name="Freeform 31">
              <a:extLst>
                <a:ext uri="{FF2B5EF4-FFF2-40B4-BE49-F238E27FC236}">
                  <a16:creationId xmlns:a16="http://schemas.microsoft.com/office/drawing/2014/main" id="{51B3F681-1B14-43A9-AD7C-3337BF646C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 name="Freeform 32">
              <a:extLst>
                <a:ext uri="{FF2B5EF4-FFF2-40B4-BE49-F238E27FC236}">
                  <a16:creationId xmlns:a16="http://schemas.microsoft.com/office/drawing/2014/main" id="{9FFEE267-6F5A-4942-9CCD-93E0FD722B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 name="Rectangle 41">
              <a:extLst>
                <a:ext uri="{FF2B5EF4-FFF2-40B4-BE49-F238E27FC236}">
                  <a16:creationId xmlns:a16="http://schemas.microsoft.com/office/drawing/2014/main" id="{D473DF80-FE50-4F0F-9AF3-BE37ACE6B91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3" name="Freeform 34">
              <a:extLst>
                <a:ext uri="{FF2B5EF4-FFF2-40B4-BE49-F238E27FC236}">
                  <a16:creationId xmlns:a16="http://schemas.microsoft.com/office/drawing/2014/main" id="{D2426B62-A33A-419E-B4DF-42543C4CC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4" name="Freeform 35">
              <a:extLst>
                <a:ext uri="{FF2B5EF4-FFF2-40B4-BE49-F238E27FC236}">
                  <a16:creationId xmlns:a16="http://schemas.microsoft.com/office/drawing/2014/main" id="{1790CDFA-5E0D-467A-B0CA-637136309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5" name="Freeform 36">
              <a:extLst>
                <a:ext uri="{FF2B5EF4-FFF2-40B4-BE49-F238E27FC236}">
                  <a16:creationId xmlns:a16="http://schemas.microsoft.com/office/drawing/2014/main" id="{54F41241-7241-4D2A-BDEA-28406C41D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6" name="Freeform 37">
              <a:extLst>
                <a:ext uri="{FF2B5EF4-FFF2-40B4-BE49-F238E27FC236}">
                  <a16:creationId xmlns:a16="http://schemas.microsoft.com/office/drawing/2014/main" id="{351E54C3-3D62-48EA-A2DC-D1570769C2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7" name="Freeform 38">
              <a:extLst>
                <a:ext uri="{FF2B5EF4-FFF2-40B4-BE49-F238E27FC236}">
                  <a16:creationId xmlns:a16="http://schemas.microsoft.com/office/drawing/2014/main" id="{F08D2F28-5814-4CA4-A46E-C82FE6EF5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8" name="Freeform 39">
              <a:extLst>
                <a:ext uri="{FF2B5EF4-FFF2-40B4-BE49-F238E27FC236}">
                  <a16:creationId xmlns:a16="http://schemas.microsoft.com/office/drawing/2014/main" id="{D308FFD9-83B2-4D86-8A5B-CE9F07E8E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9" name="Freeform 40">
              <a:extLst>
                <a:ext uri="{FF2B5EF4-FFF2-40B4-BE49-F238E27FC236}">
                  <a16:creationId xmlns:a16="http://schemas.microsoft.com/office/drawing/2014/main" id="{E6A3BE28-5E73-44F0-AA57-58DAD5DD05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0" name="Freeform 41">
              <a:extLst>
                <a:ext uri="{FF2B5EF4-FFF2-40B4-BE49-F238E27FC236}">
                  <a16:creationId xmlns:a16="http://schemas.microsoft.com/office/drawing/2014/main" id="{7ACED00D-535A-4494-8BFA-78E58A2D56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 name="Freeform 42">
              <a:extLst>
                <a:ext uri="{FF2B5EF4-FFF2-40B4-BE49-F238E27FC236}">
                  <a16:creationId xmlns:a16="http://schemas.microsoft.com/office/drawing/2014/main" id="{0C7D7BCF-768E-4C0D-857A-63BBA8F9BF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2" name="Freeform 43">
              <a:extLst>
                <a:ext uri="{FF2B5EF4-FFF2-40B4-BE49-F238E27FC236}">
                  <a16:creationId xmlns:a16="http://schemas.microsoft.com/office/drawing/2014/main" id="{29401C0B-5EF6-49A6-A9F6-DAC32B3B65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3" name="Freeform 44">
              <a:extLst>
                <a:ext uri="{FF2B5EF4-FFF2-40B4-BE49-F238E27FC236}">
                  <a16:creationId xmlns:a16="http://schemas.microsoft.com/office/drawing/2014/main" id="{F6DF5234-BC86-4ABB-A7ED-575143C6A4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4" name="Rectangle 53">
              <a:extLst>
                <a:ext uri="{FF2B5EF4-FFF2-40B4-BE49-F238E27FC236}">
                  <a16:creationId xmlns:a16="http://schemas.microsoft.com/office/drawing/2014/main" id="{E4863625-8438-4877-9681-839C192C611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55" name="Freeform 46">
              <a:extLst>
                <a:ext uri="{FF2B5EF4-FFF2-40B4-BE49-F238E27FC236}">
                  <a16:creationId xmlns:a16="http://schemas.microsoft.com/office/drawing/2014/main" id="{8A1D47CD-E2C4-4AD2-B105-655BB09052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6" name="Freeform 47">
              <a:extLst>
                <a:ext uri="{FF2B5EF4-FFF2-40B4-BE49-F238E27FC236}">
                  <a16:creationId xmlns:a16="http://schemas.microsoft.com/office/drawing/2014/main" id="{4D816259-D8E8-4E5C-A2CF-8C8AFB8057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7" name="Freeform 48">
              <a:extLst>
                <a:ext uri="{FF2B5EF4-FFF2-40B4-BE49-F238E27FC236}">
                  <a16:creationId xmlns:a16="http://schemas.microsoft.com/office/drawing/2014/main" id="{6377A258-3874-44DB-99C9-C4EA6F7AA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8" name="Freeform 49">
              <a:extLst>
                <a:ext uri="{FF2B5EF4-FFF2-40B4-BE49-F238E27FC236}">
                  <a16:creationId xmlns:a16="http://schemas.microsoft.com/office/drawing/2014/main" id="{A3902333-5178-425F-AA5F-14ABBEDAEF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9" name="Freeform 50">
              <a:extLst>
                <a:ext uri="{FF2B5EF4-FFF2-40B4-BE49-F238E27FC236}">
                  <a16:creationId xmlns:a16="http://schemas.microsoft.com/office/drawing/2014/main" id="{090FF72C-8743-4B55-99A4-E62D6A4B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0" name="Freeform 51">
              <a:extLst>
                <a:ext uri="{FF2B5EF4-FFF2-40B4-BE49-F238E27FC236}">
                  <a16:creationId xmlns:a16="http://schemas.microsoft.com/office/drawing/2014/main" id="{BFCE6B39-2A20-4DB5-BA8E-2FA60B460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1" name="Freeform 52">
              <a:extLst>
                <a:ext uri="{FF2B5EF4-FFF2-40B4-BE49-F238E27FC236}">
                  <a16:creationId xmlns:a16="http://schemas.microsoft.com/office/drawing/2014/main" id="{A9F068E0-CF7F-474D-9118-50619A6E1C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2" name="Freeform 53">
              <a:extLst>
                <a:ext uri="{FF2B5EF4-FFF2-40B4-BE49-F238E27FC236}">
                  <a16:creationId xmlns:a16="http://schemas.microsoft.com/office/drawing/2014/main" id="{CEE9ADFF-5205-4783-ADA2-655A73DB47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3" name="Freeform 54">
              <a:extLst>
                <a:ext uri="{FF2B5EF4-FFF2-40B4-BE49-F238E27FC236}">
                  <a16:creationId xmlns:a16="http://schemas.microsoft.com/office/drawing/2014/main" id="{B28123C4-0A50-4115-936C-C659A9129A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4" name="Freeform 55">
              <a:extLst>
                <a:ext uri="{FF2B5EF4-FFF2-40B4-BE49-F238E27FC236}">
                  <a16:creationId xmlns:a16="http://schemas.microsoft.com/office/drawing/2014/main" id="{09B49DB9-536F-45DE-9352-5095C8D838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5" name="Freeform 56">
              <a:extLst>
                <a:ext uri="{FF2B5EF4-FFF2-40B4-BE49-F238E27FC236}">
                  <a16:creationId xmlns:a16="http://schemas.microsoft.com/office/drawing/2014/main" id="{43C4B12A-C5E9-47A5-9B04-5D2186A074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6" name="Freeform 57">
              <a:extLst>
                <a:ext uri="{FF2B5EF4-FFF2-40B4-BE49-F238E27FC236}">
                  <a16:creationId xmlns:a16="http://schemas.microsoft.com/office/drawing/2014/main" id="{A01B0DF5-9122-4E62-BF5B-0CCE0A5457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7" name="Freeform 58">
              <a:extLst>
                <a:ext uri="{FF2B5EF4-FFF2-40B4-BE49-F238E27FC236}">
                  <a16:creationId xmlns:a16="http://schemas.microsoft.com/office/drawing/2014/main" id="{3ED6B441-A89D-4565-949B-4C4AB6DC95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C6E1C549-E3E5-63BC-B7D1-F90FB47AA73E}"/>
              </a:ext>
            </a:extLst>
          </p:cNvPr>
          <p:cNvSpPr>
            <a:spLocks noGrp="1"/>
          </p:cNvSpPr>
          <p:nvPr>
            <p:ph idx="1"/>
          </p:nvPr>
        </p:nvSpPr>
        <p:spPr>
          <a:xfrm>
            <a:off x="4968958" y="2249487"/>
            <a:ext cx="6078453" cy="3541714"/>
          </a:xfrm>
        </p:spPr>
        <p:txBody>
          <a:bodyPr>
            <a:normAutofit/>
          </a:bodyPr>
          <a:lstStyle/>
          <a:p>
            <a:pPr>
              <a:lnSpc>
                <a:spcPct val="110000"/>
              </a:lnSpc>
            </a:pPr>
            <a:r>
              <a:rPr lang="en-US" sz="2000" dirty="0"/>
              <a:t> Configuration drift is variation that happens over time across once identical systems.</a:t>
            </a:r>
          </a:p>
          <a:p>
            <a:pPr>
              <a:lnSpc>
                <a:spcPct val="110000"/>
              </a:lnSpc>
            </a:pPr>
            <a:r>
              <a:rPr lang="en-US" sz="2000" dirty="0"/>
              <a:t>Examples: multiple OS, OS versions, DBs, other technologies</a:t>
            </a:r>
          </a:p>
          <a:p>
            <a:pPr>
              <a:lnSpc>
                <a:spcPct val="110000"/>
              </a:lnSpc>
            </a:pPr>
            <a:r>
              <a:rPr lang="en-US" sz="2000" dirty="0"/>
              <a:t>There will be some tension between allowing teams to choose technologies and solutions that are appropriate for their needs, versus keeping the amount of variation in the organization to a manageable level. </a:t>
            </a:r>
          </a:p>
        </p:txBody>
      </p:sp>
    </p:spTree>
    <p:extLst>
      <p:ext uri="{BB962C8B-B14F-4D97-AF65-F5344CB8AC3E}">
        <p14:creationId xmlns:p14="http://schemas.microsoft.com/office/powerpoint/2010/main" val="873687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EF50CAF8-3AC9-EEBE-7173-A6023C04C092}"/>
              </a:ext>
            </a:extLst>
          </p:cNvPr>
          <p:cNvSpPr/>
          <p:nvPr/>
        </p:nvSpPr>
        <p:spPr>
          <a:xfrm>
            <a:off x="0" y="0"/>
            <a:ext cx="12192000" cy="6858000"/>
          </a:xfrm>
          <a:prstGeom prst="rtTriangle">
            <a:avLst/>
          </a:prstGeom>
          <a:solidFill>
            <a:schemeClr val="accent2">
              <a:alpha val="6313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9279F7-D0AE-C6D2-92C2-02CF7A7B9D02}"/>
              </a:ext>
            </a:extLst>
          </p:cNvPr>
          <p:cNvSpPr>
            <a:spLocks noGrp="1"/>
          </p:cNvSpPr>
          <p:nvPr>
            <p:ph type="title"/>
          </p:nvPr>
        </p:nvSpPr>
        <p:spPr>
          <a:xfrm>
            <a:off x="867093" y="904568"/>
            <a:ext cx="10711542" cy="1045029"/>
          </a:xfrm>
        </p:spPr>
        <p:txBody>
          <a:bodyPr/>
          <a:lstStyle/>
          <a:p>
            <a:r>
              <a:rPr lang="en-US" dirty="0"/>
              <a:t>Business &amp; Infrastructure Strategy Alignment</a:t>
            </a:r>
          </a:p>
        </p:txBody>
      </p:sp>
      <p:sp>
        <p:nvSpPr>
          <p:cNvPr id="3" name="Content Placeholder 2">
            <a:extLst>
              <a:ext uri="{FF2B5EF4-FFF2-40B4-BE49-F238E27FC236}">
                <a16:creationId xmlns:a16="http://schemas.microsoft.com/office/drawing/2014/main" id="{F25D5E63-F269-5C1F-61D7-23A1D8C7C61F}"/>
              </a:ext>
            </a:extLst>
          </p:cNvPr>
          <p:cNvSpPr>
            <a:spLocks noGrp="1"/>
          </p:cNvSpPr>
          <p:nvPr>
            <p:ph idx="1"/>
          </p:nvPr>
        </p:nvSpPr>
        <p:spPr>
          <a:xfrm>
            <a:off x="867093" y="2706859"/>
            <a:ext cx="3378337" cy="1766503"/>
          </a:xfrm>
          <a:solidFill>
            <a:schemeClr val="tx2"/>
          </a:solidFill>
        </p:spPr>
        <p:txBody>
          <a:bodyPr>
            <a:normAutofit/>
          </a:bodyPr>
          <a:lstStyle/>
          <a:p>
            <a:pPr marL="0" indent="0">
              <a:buNone/>
            </a:pPr>
            <a:r>
              <a:rPr lang="en-US" dirty="0"/>
              <a:t>Well-managed cloud infrastructure enables business strategy.</a:t>
            </a:r>
          </a:p>
        </p:txBody>
      </p:sp>
      <p:sp>
        <p:nvSpPr>
          <p:cNvPr id="5" name="Content Placeholder 2">
            <a:extLst>
              <a:ext uri="{FF2B5EF4-FFF2-40B4-BE49-F238E27FC236}">
                <a16:creationId xmlns:a16="http://schemas.microsoft.com/office/drawing/2014/main" id="{809A3491-313F-7720-94B6-48A9E460D683}"/>
              </a:ext>
            </a:extLst>
          </p:cNvPr>
          <p:cNvSpPr txBox="1">
            <a:spLocks/>
          </p:cNvSpPr>
          <p:nvPr/>
        </p:nvSpPr>
        <p:spPr>
          <a:xfrm>
            <a:off x="8469086" y="2706859"/>
            <a:ext cx="3527560" cy="1766502"/>
          </a:xfrm>
          <a:prstGeom prst="rect">
            <a:avLst/>
          </a:prstGeom>
          <a:solidFill>
            <a:schemeClr val="tx2"/>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Poorly managed cloud infrastructure can bankrupt businesses.</a:t>
            </a:r>
          </a:p>
        </p:txBody>
      </p:sp>
    </p:spTree>
    <p:extLst>
      <p:ext uri="{BB962C8B-B14F-4D97-AF65-F5344CB8AC3E}">
        <p14:creationId xmlns:p14="http://schemas.microsoft.com/office/powerpoint/2010/main" val="2129929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88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01FD75-57B4-4FE5-897D-D1E45CCFF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973B8-F216-EC77-F9F7-A200214A3079}"/>
              </a:ext>
            </a:extLst>
          </p:cNvPr>
          <p:cNvSpPr>
            <a:spLocks noGrp="1"/>
          </p:cNvSpPr>
          <p:nvPr>
            <p:ph type="title"/>
          </p:nvPr>
        </p:nvSpPr>
        <p:spPr>
          <a:xfrm>
            <a:off x="1141412" y="618518"/>
            <a:ext cx="10776267" cy="989874"/>
          </a:xfrm>
        </p:spPr>
        <p:txBody>
          <a:bodyPr>
            <a:normAutofit/>
          </a:bodyPr>
          <a:lstStyle/>
          <a:p>
            <a:r>
              <a:rPr lang="en-US" dirty="0"/>
              <a:t>Why Does Our Infrastructure Strategy Matter?</a:t>
            </a:r>
          </a:p>
        </p:txBody>
      </p:sp>
      <p:graphicFrame>
        <p:nvGraphicFramePr>
          <p:cNvPr id="5" name="Content Placeholder 2">
            <a:extLst>
              <a:ext uri="{FF2B5EF4-FFF2-40B4-BE49-F238E27FC236}">
                <a16:creationId xmlns:a16="http://schemas.microsoft.com/office/drawing/2014/main" id="{0C100724-EBD2-8F6B-0C27-4BC73E35C4B0}"/>
              </a:ext>
            </a:extLst>
          </p:cNvPr>
          <p:cNvGraphicFramePr>
            <a:graphicFrameLocks noGrp="1"/>
          </p:cNvGraphicFramePr>
          <p:nvPr>
            <p:ph idx="1"/>
            <p:extLst>
              <p:ext uri="{D42A27DB-BD31-4B8C-83A1-F6EECF244321}">
                <p14:modId xmlns:p14="http://schemas.microsoft.com/office/powerpoint/2010/main" val="3510626158"/>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257B2492-E417-EC9B-C32E-BA6BDEA2A17C}"/>
              </a:ext>
            </a:extLst>
          </p:cNvPr>
          <p:cNvGrpSpPr/>
          <p:nvPr/>
        </p:nvGrpSpPr>
        <p:grpSpPr>
          <a:xfrm rot="10800000">
            <a:off x="3661247" y="5109046"/>
            <a:ext cx="419427" cy="419427"/>
            <a:chOff x="7208191" y="471407"/>
            <a:chExt cx="419427" cy="419427"/>
          </a:xfrm>
        </p:grpSpPr>
        <p:sp>
          <p:nvSpPr>
            <p:cNvPr id="8" name="Down Arrow 7">
              <a:extLst>
                <a:ext uri="{FF2B5EF4-FFF2-40B4-BE49-F238E27FC236}">
                  <a16:creationId xmlns:a16="http://schemas.microsoft.com/office/drawing/2014/main" id="{C7DEBD0F-5FF5-B755-445E-91A58F154022}"/>
                </a:ext>
              </a:extLst>
            </p:cNvPr>
            <p:cNvSpPr/>
            <p:nvPr/>
          </p:nvSpPr>
          <p:spPr>
            <a:xfrm>
              <a:off x="7208191" y="471407"/>
              <a:ext cx="419427" cy="419427"/>
            </a:xfrm>
            <a:prstGeom prst="downArrow">
              <a:avLst>
                <a:gd name="adj1" fmla="val 55000"/>
                <a:gd name="adj2" fmla="val 45000"/>
              </a:avLst>
            </a:prstGeom>
          </p:spPr>
          <p:style>
            <a:lnRef idx="1">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 name="Down Arrow 4">
              <a:extLst>
                <a:ext uri="{FF2B5EF4-FFF2-40B4-BE49-F238E27FC236}">
                  <a16:creationId xmlns:a16="http://schemas.microsoft.com/office/drawing/2014/main" id="{73D47585-C6E3-677E-334C-56C973C2A722}"/>
                </a:ext>
              </a:extLst>
            </p:cNvPr>
            <p:cNvSpPr txBox="1"/>
            <p:nvPr/>
          </p:nvSpPr>
          <p:spPr>
            <a:xfrm>
              <a:off x="7302562" y="471407"/>
              <a:ext cx="230685" cy="31561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p:txBody>
        </p:sp>
      </p:grpSp>
      <p:grpSp>
        <p:nvGrpSpPr>
          <p:cNvPr id="11" name="Group 10">
            <a:extLst>
              <a:ext uri="{FF2B5EF4-FFF2-40B4-BE49-F238E27FC236}">
                <a16:creationId xmlns:a16="http://schemas.microsoft.com/office/drawing/2014/main" id="{E12C8844-8E23-0817-D38E-7206EAF1AA12}"/>
              </a:ext>
            </a:extLst>
          </p:cNvPr>
          <p:cNvGrpSpPr/>
          <p:nvPr/>
        </p:nvGrpSpPr>
        <p:grpSpPr>
          <a:xfrm rot="10800000">
            <a:off x="3187436" y="4328145"/>
            <a:ext cx="419427" cy="419427"/>
            <a:chOff x="7208191" y="471407"/>
            <a:chExt cx="419427" cy="419427"/>
          </a:xfrm>
        </p:grpSpPr>
        <p:sp>
          <p:nvSpPr>
            <p:cNvPr id="12" name="Down Arrow 11">
              <a:extLst>
                <a:ext uri="{FF2B5EF4-FFF2-40B4-BE49-F238E27FC236}">
                  <a16:creationId xmlns:a16="http://schemas.microsoft.com/office/drawing/2014/main" id="{D892BB29-FD93-7467-7496-71BC17DB0557}"/>
                </a:ext>
              </a:extLst>
            </p:cNvPr>
            <p:cNvSpPr/>
            <p:nvPr/>
          </p:nvSpPr>
          <p:spPr>
            <a:xfrm>
              <a:off x="7208191" y="471407"/>
              <a:ext cx="419427" cy="419427"/>
            </a:xfrm>
            <a:prstGeom prst="downArrow">
              <a:avLst>
                <a:gd name="adj1" fmla="val 55000"/>
                <a:gd name="adj2" fmla="val 45000"/>
              </a:avLst>
            </a:prstGeom>
          </p:spPr>
          <p:style>
            <a:lnRef idx="1">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Down Arrow 4">
              <a:extLst>
                <a:ext uri="{FF2B5EF4-FFF2-40B4-BE49-F238E27FC236}">
                  <a16:creationId xmlns:a16="http://schemas.microsoft.com/office/drawing/2014/main" id="{178F9CF6-0E9D-440F-CC9A-BDFF2BBCF756}"/>
                </a:ext>
              </a:extLst>
            </p:cNvPr>
            <p:cNvSpPr txBox="1"/>
            <p:nvPr/>
          </p:nvSpPr>
          <p:spPr>
            <a:xfrm>
              <a:off x="7302562" y="471407"/>
              <a:ext cx="230685" cy="31561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p:txBody>
        </p:sp>
      </p:grpSp>
      <p:grpSp>
        <p:nvGrpSpPr>
          <p:cNvPr id="14" name="Group 13">
            <a:extLst>
              <a:ext uri="{FF2B5EF4-FFF2-40B4-BE49-F238E27FC236}">
                <a16:creationId xmlns:a16="http://schemas.microsoft.com/office/drawing/2014/main" id="{6F02B0E7-424B-B5A5-B8B9-DA30339921E2}"/>
              </a:ext>
            </a:extLst>
          </p:cNvPr>
          <p:cNvGrpSpPr/>
          <p:nvPr/>
        </p:nvGrpSpPr>
        <p:grpSpPr>
          <a:xfrm rot="10800000">
            <a:off x="2503007" y="3600286"/>
            <a:ext cx="419427" cy="419427"/>
            <a:chOff x="7208191" y="471407"/>
            <a:chExt cx="419427" cy="419427"/>
          </a:xfrm>
        </p:grpSpPr>
        <p:sp>
          <p:nvSpPr>
            <p:cNvPr id="15" name="Down Arrow 14">
              <a:extLst>
                <a:ext uri="{FF2B5EF4-FFF2-40B4-BE49-F238E27FC236}">
                  <a16:creationId xmlns:a16="http://schemas.microsoft.com/office/drawing/2014/main" id="{9D43BDCB-0DB3-AE15-C717-C1696661997B}"/>
                </a:ext>
              </a:extLst>
            </p:cNvPr>
            <p:cNvSpPr/>
            <p:nvPr/>
          </p:nvSpPr>
          <p:spPr>
            <a:xfrm>
              <a:off x="7208191" y="471407"/>
              <a:ext cx="419427" cy="419427"/>
            </a:xfrm>
            <a:prstGeom prst="downArrow">
              <a:avLst>
                <a:gd name="adj1" fmla="val 55000"/>
                <a:gd name="adj2" fmla="val 45000"/>
              </a:avLst>
            </a:prstGeom>
          </p:spPr>
          <p:style>
            <a:lnRef idx="1">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Down Arrow 4">
              <a:extLst>
                <a:ext uri="{FF2B5EF4-FFF2-40B4-BE49-F238E27FC236}">
                  <a16:creationId xmlns:a16="http://schemas.microsoft.com/office/drawing/2014/main" id="{BD5B7D2A-BE28-CB6E-4A05-38C914E78D77}"/>
                </a:ext>
              </a:extLst>
            </p:cNvPr>
            <p:cNvSpPr txBox="1"/>
            <p:nvPr/>
          </p:nvSpPr>
          <p:spPr>
            <a:xfrm>
              <a:off x="7302562" y="471407"/>
              <a:ext cx="230685" cy="31561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p:txBody>
        </p:sp>
      </p:grpSp>
      <p:grpSp>
        <p:nvGrpSpPr>
          <p:cNvPr id="17" name="Group 16">
            <a:extLst>
              <a:ext uri="{FF2B5EF4-FFF2-40B4-BE49-F238E27FC236}">
                <a16:creationId xmlns:a16="http://schemas.microsoft.com/office/drawing/2014/main" id="{9D32B9C0-5D85-3970-2739-EC5D5490C304}"/>
              </a:ext>
            </a:extLst>
          </p:cNvPr>
          <p:cNvGrpSpPr/>
          <p:nvPr/>
        </p:nvGrpSpPr>
        <p:grpSpPr>
          <a:xfrm rot="10800000">
            <a:off x="1918651" y="2872413"/>
            <a:ext cx="419427" cy="419427"/>
            <a:chOff x="7208191" y="471407"/>
            <a:chExt cx="419427" cy="419427"/>
          </a:xfrm>
        </p:grpSpPr>
        <p:sp>
          <p:nvSpPr>
            <p:cNvPr id="18" name="Down Arrow 17">
              <a:extLst>
                <a:ext uri="{FF2B5EF4-FFF2-40B4-BE49-F238E27FC236}">
                  <a16:creationId xmlns:a16="http://schemas.microsoft.com/office/drawing/2014/main" id="{14E67F60-94EC-DD4C-1530-0DB6E8AFC0DE}"/>
                </a:ext>
              </a:extLst>
            </p:cNvPr>
            <p:cNvSpPr/>
            <p:nvPr/>
          </p:nvSpPr>
          <p:spPr>
            <a:xfrm>
              <a:off x="7208191" y="471407"/>
              <a:ext cx="419427" cy="419427"/>
            </a:xfrm>
            <a:prstGeom prst="downArrow">
              <a:avLst>
                <a:gd name="adj1" fmla="val 55000"/>
                <a:gd name="adj2" fmla="val 45000"/>
              </a:avLst>
            </a:prstGeom>
          </p:spPr>
          <p:style>
            <a:lnRef idx="1">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9" name="Down Arrow 4">
              <a:extLst>
                <a:ext uri="{FF2B5EF4-FFF2-40B4-BE49-F238E27FC236}">
                  <a16:creationId xmlns:a16="http://schemas.microsoft.com/office/drawing/2014/main" id="{EF16AC09-60EA-E83E-50D7-7D4D661B8CD4}"/>
                </a:ext>
              </a:extLst>
            </p:cNvPr>
            <p:cNvSpPr txBox="1"/>
            <p:nvPr/>
          </p:nvSpPr>
          <p:spPr>
            <a:xfrm>
              <a:off x="7302562" y="471407"/>
              <a:ext cx="230685" cy="31561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p:txBody>
        </p:sp>
      </p:grpSp>
      <p:sp>
        <p:nvSpPr>
          <p:cNvPr id="20" name="TextBox 19">
            <a:extLst>
              <a:ext uri="{FF2B5EF4-FFF2-40B4-BE49-F238E27FC236}">
                <a16:creationId xmlns:a16="http://schemas.microsoft.com/office/drawing/2014/main" id="{4BC1C6AE-ACE0-D2E1-FD63-21675E1E7BD7}"/>
              </a:ext>
            </a:extLst>
          </p:cNvPr>
          <p:cNvSpPr txBox="1"/>
          <p:nvPr/>
        </p:nvSpPr>
        <p:spPr>
          <a:xfrm>
            <a:off x="9022081" y="2530940"/>
            <a:ext cx="975360" cy="369332"/>
          </a:xfrm>
          <a:prstGeom prst="rect">
            <a:avLst/>
          </a:prstGeom>
          <a:noFill/>
        </p:spPr>
        <p:txBody>
          <a:bodyPr wrap="square" rtlCol="0">
            <a:spAutoFit/>
          </a:bodyPr>
          <a:lstStyle/>
          <a:p>
            <a:r>
              <a:rPr lang="en-US" dirty="0"/>
              <a:t>DRIVES</a:t>
            </a:r>
          </a:p>
        </p:txBody>
      </p:sp>
      <p:sp>
        <p:nvSpPr>
          <p:cNvPr id="21" name="TextBox 20">
            <a:extLst>
              <a:ext uri="{FF2B5EF4-FFF2-40B4-BE49-F238E27FC236}">
                <a16:creationId xmlns:a16="http://schemas.microsoft.com/office/drawing/2014/main" id="{5CB598A8-3E31-5A84-3386-BA3BCF32CED9}"/>
              </a:ext>
            </a:extLst>
          </p:cNvPr>
          <p:cNvSpPr txBox="1"/>
          <p:nvPr/>
        </p:nvSpPr>
        <p:spPr>
          <a:xfrm>
            <a:off x="2132230" y="5547946"/>
            <a:ext cx="1264919" cy="369332"/>
          </a:xfrm>
          <a:prstGeom prst="rect">
            <a:avLst/>
          </a:prstGeom>
          <a:noFill/>
        </p:spPr>
        <p:txBody>
          <a:bodyPr wrap="square" rtlCol="0">
            <a:spAutoFit/>
          </a:bodyPr>
          <a:lstStyle/>
          <a:p>
            <a:r>
              <a:rPr lang="en-US" dirty="0"/>
              <a:t>ENABLES</a:t>
            </a:r>
          </a:p>
        </p:txBody>
      </p:sp>
    </p:spTree>
    <p:extLst>
      <p:ext uri="{BB962C8B-B14F-4D97-AF65-F5344CB8AC3E}">
        <p14:creationId xmlns:p14="http://schemas.microsoft.com/office/powerpoint/2010/main" val="9670126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1F83-DE5F-D0AC-25FC-0D475C9C0950}"/>
              </a:ext>
            </a:extLst>
          </p:cNvPr>
          <p:cNvSpPr>
            <a:spLocks noGrp="1"/>
          </p:cNvSpPr>
          <p:nvPr>
            <p:ph type="title"/>
          </p:nvPr>
        </p:nvSpPr>
        <p:spPr>
          <a:xfrm>
            <a:off x="1141413" y="618518"/>
            <a:ext cx="9905998" cy="1478570"/>
          </a:xfrm>
        </p:spPr>
        <p:txBody>
          <a:bodyPr>
            <a:normAutofit/>
          </a:bodyPr>
          <a:lstStyle/>
          <a:p>
            <a:r>
              <a:rPr lang="en-US" dirty="0"/>
              <a:t>Why Does Our Infrastructure Strategy Matter?</a:t>
            </a:r>
          </a:p>
        </p:txBody>
      </p:sp>
      <p:pic>
        <p:nvPicPr>
          <p:cNvPr id="2050" name="Picture 2" descr="I Have No Idea What Im Doing GIF">
            <a:extLst>
              <a:ext uri="{FF2B5EF4-FFF2-40B4-BE49-F238E27FC236}">
                <a16:creationId xmlns:a16="http://schemas.microsoft.com/office/drawing/2014/main" id="{AED2BEFC-3D3B-60B4-766E-178A14FC1E8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1411" y="2407335"/>
            <a:ext cx="4689234" cy="3233954"/>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FD7DFD3-B931-292F-3DA7-3505C440AA38}"/>
              </a:ext>
            </a:extLst>
          </p:cNvPr>
          <p:cNvSpPr>
            <a:spLocks noGrp="1"/>
          </p:cNvSpPr>
          <p:nvPr>
            <p:ph idx="1"/>
          </p:nvPr>
        </p:nvSpPr>
        <p:spPr>
          <a:xfrm>
            <a:off x="6336727" y="2249487"/>
            <a:ext cx="4710683" cy="1956753"/>
          </a:xfrm>
        </p:spPr>
        <p:txBody>
          <a:bodyPr>
            <a:normAutofit/>
          </a:bodyPr>
          <a:lstStyle/>
          <a:p>
            <a:pPr marL="0" indent="0">
              <a:buNone/>
            </a:pPr>
            <a:r>
              <a:rPr lang="en-US" dirty="0"/>
              <a:t>In most orgs there is a gap between people interested or knowledgeable in cloud infrastructure and people interested in organizational strategy. </a:t>
            </a:r>
          </a:p>
          <a:p>
            <a:pPr marL="0" indent="0">
              <a:buNone/>
            </a:pPr>
            <a:endParaRPr lang="en-US" dirty="0"/>
          </a:p>
        </p:txBody>
      </p:sp>
    </p:spTree>
    <p:extLst>
      <p:ext uri="{BB962C8B-B14F-4D97-AF65-F5344CB8AC3E}">
        <p14:creationId xmlns:p14="http://schemas.microsoft.com/office/powerpoint/2010/main" val="2154903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5F26-5756-46E9-0F02-1013605AD94D}"/>
              </a:ext>
            </a:extLst>
          </p:cNvPr>
          <p:cNvSpPr>
            <a:spLocks noGrp="1"/>
          </p:cNvSpPr>
          <p:nvPr>
            <p:ph type="title"/>
          </p:nvPr>
        </p:nvSpPr>
        <p:spPr>
          <a:xfrm>
            <a:off x="2043113" y="1122363"/>
            <a:ext cx="4527929" cy="4287836"/>
          </a:xfrm>
        </p:spPr>
        <p:txBody>
          <a:bodyPr vert="horz" lIns="91440" tIns="45720" rIns="91440" bIns="45720" rtlCol="0" anchor="ctr">
            <a:normAutofit/>
          </a:bodyPr>
          <a:lstStyle/>
          <a:p>
            <a:pPr algn="r"/>
            <a:r>
              <a:rPr lang="en-US" sz="6000" dirty="0"/>
              <a:t>Lecture 13</a:t>
            </a:r>
          </a:p>
        </p:txBody>
      </p:sp>
      <p:sp>
        <p:nvSpPr>
          <p:cNvPr id="3" name="Text Placeholder 2">
            <a:extLst>
              <a:ext uri="{FF2B5EF4-FFF2-40B4-BE49-F238E27FC236}">
                <a16:creationId xmlns:a16="http://schemas.microsoft.com/office/drawing/2014/main" id="{036E5B30-DD65-090E-7DD9-BFB256C99BB3}"/>
              </a:ext>
            </a:extLst>
          </p:cNvPr>
          <p:cNvSpPr>
            <a:spLocks noGrp="1"/>
          </p:cNvSpPr>
          <p:nvPr>
            <p:ph type="body" idx="1"/>
          </p:nvPr>
        </p:nvSpPr>
        <p:spPr>
          <a:xfrm>
            <a:off x="7191214" y="1122363"/>
            <a:ext cx="4262033" cy="4287834"/>
          </a:xfrm>
        </p:spPr>
        <p:txBody>
          <a:bodyPr vert="horz" lIns="91440" tIns="45720" rIns="91440" bIns="45720" rtlCol="0" anchor="ctr">
            <a:normAutofit/>
          </a:bodyPr>
          <a:lstStyle/>
          <a:p>
            <a:r>
              <a:rPr lang="en-US" sz="2400" dirty="0">
                <a:solidFill>
                  <a:schemeClr val="accent1"/>
                </a:solidFill>
              </a:rPr>
              <a:t>Infrastructure as Code</a:t>
            </a:r>
          </a:p>
        </p:txBody>
      </p:sp>
    </p:spTree>
    <p:extLst>
      <p:ext uri="{BB962C8B-B14F-4D97-AF65-F5344CB8AC3E}">
        <p14:creationId xmlns:p14="http://schemas.microsoft.com/office/powerpoint/2010/main" val="1322113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347C-E1A6-D76D-B622-D30235713E6E}"/>
              </a:ext>
            </a:extLst>
          </p:cNvPr>
          <p:cNvSpPr>
            <a:spLocks noGrp="1"/>
          </p:cNvSpPr>
          <p:nvPr>
            <p:ph type="title"/>
          </p:nvPr>
        </p:nvSpPr>
        <p:spPr>
          <a:xfrm>
            <a:off x="1141413" y="618518"/>
            <a:ext cx="9905998" cy="777530"/>
          </a:xfrm>
        </p:spPr>
        <p:txBody>
          <a:bodyPr>
            <a:normAutofit/>
          </a:bodyPr>
          <a:lstStyle/>
          <a:p>
            <a:r>
              <a:rPr lang="en-US" sz="3200" dirty="0"/>
              <a:t>Why Does Our Infrastructure Strategy Matter?</a:t>
            </a:r>
          </a:p>
        </p:txBody>
      </p:sp>
      <p:pic>
        <p:nvPicPr>
          <p:cNvPr id="7" name="Picture 6">
            <a:extLst>
              <a:ext uri="{FF2B5EF4-FFF2-40B4-BE49-F238E27FC236}">
                <a16:creationId xmlns:a16="http://schemas.microsoft.com/office/drawing/2014/main" id="{28911053-D1EC-A0E9-E4F1-24A077A9D22D}"/>
              </a:ext>
            </a:extLst>
          </p:cNvPr>
          <p:cNvPicPr>
            <a:picLocks noChangeAspect="1"/>
          </p:cNvPicPr>
          <p:nvPr/>
        </p:nvPicPr>
        <p:blipFill rotWithShape="1">
          <a:blip r:embed="rId3"/>
          <a:srcRect l="10268" r="7717" b="11930"/>
          <a:stretch/>
        </p:blipFill>
        <p:spPr>
          <a:xfrm>
            <a:off x="1066799" y="1396048"/>
            <a:ext cx="9690395" cy="4471352"/>
          </a:xfrm>
          <a:prstGeom prst="rect">
            <a:avLst/>
          </a:prstGeom>
        </p:spPr>
      </p:pic>
      <p:sp>
        <p:nvSpPr>
          <p:cNvPr id="8" name="TextBox 7">
            <a:extLst>
              <a:ext uri="{FF2B5EF4-FFF2-40B4-BE49-F238E27FC236}">
                <a16:creationId xmlns:a16="http://schemas.microsoft.com/office/drawing/2014/main" id="{91E04D48-92FD-FB6E-3257-B46F5576BE25}"/>
              </a:ext>
            </a:extLst>
          </p:cNvPr>
          <p:cNvSpPr txBox="1"/>
          <p:nvPr/>
        </p:nvSpPr>
        <p:spPr>
          <a:xfrm>
            <a:off x="1493520" y="6239482"/>
            <a:ext cx="7741920" cy="369332"/>
          </a:xfrm>
          <a:prstGeom prst="rect">
            <a:avLst/>
          </a:prstGeom>
          <a:noFill/>
        </p:spPr>
        <p:txBody>
          <a:bodyPr wrap="square" rtlCol="0">
            <a:spAutoFit/>
          </a:bodyPr>
          <a:lstStyle/>
          <a:p>
            <a:r>
              <a:rPr lang="en-US" dirty="0"/>
              <a:t>Source: Morris, K. Infrastructure as Code, 3</a:t>
            </a:r>
            <a:r>
              <a:rPr lang="en-US" baseline="30000" dirty="0"/>
              <a:t>rd</a:t>
            </a:r>
            <a:r>
              <a:rPr lang="en-US" dirty="0"/>
              <a:t> Edition. O’Reilly Media, 2023.</a:t>
            </a:r>
          </a:p>
        </p:txBody>
      </p:sp>
    </p:spTree>
    <p:extLst>
      <p:ext uri="{BB962C8B-B14F-4D97-AF65-F5344CB8AC3E}">
        <p14:creationId xmlns:p14="http://schemas.microsoft.com/office/powerpoint/2010/main" val="3506120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DF6DA-3377-C692-107C-BDA8FF1813B7}"/>
              </a:ext>
            </a:extLst>
          </p:cNvPr>
          <p:cNvSpPr>
            <a:spLocks noGrp="1"/>
          </p:cNvSpPr>
          <p:nvPr>
            <p:ph type="title"/>
          </p:nvPr>
        </p:nvSpPr>
        <p:spPr>
          <a:xfrm>
            <a:off x="1141413" y="618518"/>
            <a:ext cx="9905998" cy="622453"/>
          </a:xfrm>
        </p:spPr>
        <p:txBody>
          <a:bodyPr>
            <a:normAutofit/>
          </a:bodyPr>
          <a:lstStyle/>
          <a:p>
            <a:r>
              <a:rPr lang="en-US" sz="3200" dirty="0"/>
              <a:t>Why Does Our Infrastructure Strategy Matter?</a:t>
            </a:r>
          </a:p>
        </p:txBody>
      </p:sp>
      <p:sp>
        <p:nvSpPr>
          <p:cNvPr id="3" name="Content Placeholder 2">
            <a:extLst>
              <a:ext uri="{FF2B5EF4-FFF2-40B4-BE49-F238E27FC236}">
                <a16:creationId xmlns:a16="http://schemas.microsoft.com/office/drawing/2014/main" id="{6A82F6B6-9392-995A-D4D9-6592749997B4}"/>
              </a:ext>
            </a:extLst>
          </p:cNvPr>
          <p:cNvSpPr>
            <a:spLocks noGrp="1"/>
          </p:cNvSpPr>
          <p:nvPr>
            <p:ph idx="1"/>
          </p:nvPr>
        </p:nvSpPr>
        <p:spPr>
          <a:xfrm>
            <a:off x="858384" y="1982607"/>
            <a:ext cx="5709564" cy="3541714"/>
          </a:xfrm>
        </p:spPr>
        <p:txBody>
          <a:bodyPr>
            <a:normAutofit/>
          </a:bodyPr>
          <a:lstStyle/>
          <a:p>
            <a:r>
              <a:rPr lang="en-US" dirty="0"/>
              <a:t>Need to find sustainable ways to grow and evolve</a:t>
            </a:r>
          </a:p>
          <a:p>
            <a:r>
              <a:rPr lang="en-US" strike="sngStrike" dirty="0"/>
              <a:t>Move fast and break things?</a:t>
            </a:r>
          </a:p>
          <a:p>
            <a:pPr lvl="1"/>
            <a:r>
              <a:rPr lang="en-US" dirty="0"/>
              <a:t>…but shareholders still want us to move fast</a:t>
            </a:r>
          </a:p>
          <a:p>
            <a:r>
              <a:rPr lang="en-US" dirty="0"/>
              <a:t>Cloud computing costs can become astronomical. </a:t>
            </a:r>
          </a:p>
          <a:p>
            <a:pPr lvl="2"/>
            <a:r>
              <a:rPr lang="en-US" dirty="0"/>
              <a:t>See Cloud Jail reading</a:t>
            </a:r>
          </a:p>
        </p:txBody>
      </p:sp>
      <p:pic>
        <p:nvPicPr>
          <p:cNvPr id="7170" name="Picture 2" descr="is there a special place for memes, or should I just post them here? : r/sre">
            <a:extLst>
              <a:ext uri="{FF2B5EF4-FFF2-40B4-BE49-F238E27FC236}">
                <a16:creationId xmlns:a16="http://schemas.microsoft.com/office/drawing/2014/main" id="{09E415F6-A7C5-C477-9AD6-5B5915BD56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5637" y="1177940"/>
            <a:ext cx="4995418" cy="5564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50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83FDC-384C-4FB2-1E67-ADF922234A03}"/>
              </a:ext>
            </a:extLst>
          </p:cNvPr>
          <p:cNvSpPr>
            <a:spLocks noGrp="1"/>
          </p:cNvSpPr>
          <p:nvPr>
            <p:ph type="title"/>
          </p:nvPr>
        </p:nvSpPr>
        <p:spPr/>
        <p:txBody>
          <a:bodyPr>
            <a:normAutofit/>
          </a:bodyPr>
          <a:lstStyle/>
          <a:p>
            <a:r>
              <a:rPr lang="en-US" sz="3200"/>
              <a:t>Is Infrastructure as Code a Silver Bullet?</a:t>
            </a:r>
            <a:endParaRPr lang="en-US" sz="3200" dirty="0"/>
          </a:p>
        </p:txBody>
      </p:sp>
      <p:sp>
        <p:nvSpPr>
          <p:cNvPr id="3" name="Content Placeholder 2">
            <a:extLst>
              <a:ext uri="{FF2B5EF4-FFF2-40B4-BE49-F238E27FC236}">
                <a16:creationId xmlns:a16="http://schemas.microsoft.com/office/drawing/2014/main" id="{CF529F05-E373-4126-E9E7-13EAFAF2962B}"/>
              </a:ext>
            </a:extLst>
          </p:cNvPr>
          <p:cNvSpPr>
            <a:spLocks noGrp="1"/>
          </p:cNvSpPr>
          <p:nvPr>
            <p:ph idx="1"/>
          </p:nvPr>
        </p:nvSpPr>
        <p:spPr/>
        <p:txBody>
          <a:bodyPr/>
          <a:lstStyle/>
          <a:p>
            <a:r>
              <a:rPr lang="en-US" dirty="0"/>
              <a:t>No, of course not. </a:t>
            </a:r>
          </a:p>
          <a:p>
            <a:r>
              <a:rPr lang="en-US" dirty="0"/>
              <a:t>But it gets us closer to where we need to be. </a:t>
            </a:r>
          </a:p>
        </p:txBody>
      </p:sp>
    </p:spTree>
    <p:extLst>
      <p:ext uri="{BB962C8B-B14F-4D97-AF65-F5344CB8AC3E}">
        <p14:creationId xmlns:p14="http://schemas.microsoft.com/office/powerpoint/2010/main" val="57015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BFFF5-5EB5-1DD8-94A0-C418747F0E7A}"/>
              </a:ext>
            </a:extLst>
          </p:cNvPr>
          <p:cNvSpPr>
            <a:spLocks noGrp="1"/>
          </p:cNvSpPr>
          <p:nvPr>
            <p:ph type="title"/>
          </p:nvPr>
        </p:nvSpPr>
        <p:spPr/>
        <p:txBody>
          <a:bodyPr/>
          <a:lstStyle/>
          <a:p>
            <a:r>
              <a:rPr lang="en-US" dirty="0">
                <a:solidFill>
                  <a:schemeClr val="accent1"/>
                </a:solidFill>
              </a:rPr>
              <a:t>Infrastructure As Code Using Terraform</a:t>
            </a:r>
          </a:p>
        </p:txBody>
      </p:sp>
    </p:spTree>
    <p:extLst>
      <p:ext uri="{BB962C8B-B14F-4D97-AF65-F5344CB8AC3E}">
        <p14:creationId xmlns:p14="http://schemas.microsoft.com/office/powerpoint/2010/main" val="4020859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767D3-7580-249B-D40F-F73F6FADD9E4}"/>
              </a:ext>
            </a:extLst>
          </p:cNvPr>
          <p:cNvSpPr>
            <a:spLocks noGrp="1"/>
          </p:cNvSpPr>
          <p:nvPr>
            <p:ph type="title"/>
          </p:nvPr>
        </p:nvSpPr>
        <p:spPr>
          <a:xfrm>
            <a:off x="1141413" y="618518"/>
            <a:ext cx="9905998" cy="733204"/>
          </a:xfrm>
        </p:spPr>
        <p:txBody>
          <a:bodyPr/>
          <a:lstStyle/>
          <a:p>
            <a:r>
              <a:rPr lang="en-US" dirty="0"/>
              <a:t>IAC Tools</a:t>
            </a:r>
          </a:p>
        </p:txBody>
      </p:sp>
      <p:graphicFrame>
        <p:nvGraphicFramePr>
          <p:cNvPr id="4" name="Table 4">
            <a:extLst>
              <a:ext uri="{FF2B5EF4-FFF2-40B4-BE49-F238E27FC236}">
                <a16:creationId xmlns:a16="http://schemas.microsoft.com/office/drawing/2014/main" id="{9FBFE878-896A-7916-C768-F0C7F4A4FF4E}"/>
              </a:ext>
            </a:extLst>
          </p:cNvPr>
          <p:cNvGraphicFramePr>
            <a:graphicFrameLocks noGrp="1"/>
          </p:cNvGraphicFramePr>
          <p:nvPr/>
        </p:nvGraphicFramePr>
        <p:xfrm>
          <a:off x="806627" y="1577147"/>
          <a:ext cx="10575570" cy="4958080"/>
        </p:xfrm>
        <a:graphic>
          <a:graphicData uri="http://schemas.openxmlformats.org/drawingml/2006/table">
            <a:tbl>
              <a:tblPr firstRow="1" bandRow="1">
                <a:tableStyleId>{9D7B26C5-4107-4FEC-AEDC-1716B250A1EF}</a:tableStyleId>
              </a:tblPr>
              <a:tblGrid>
                <a:gridCol w="1776126">
                  <a:extLst>
                    <a:ext uri="{9D8B030D-6E8A-4147-A177-3AD203B41FA5}">
                      <a16:colId xmlns:a16="http://schemas.microsoft.com/office/drawing/2014/main" val="4139393075"/>
                    </a:ext>
                  </a:extLst>
                </a:gridCol>
                <a:gridCol w="2173356">
                  <a:extLst>
                    <a:ext uri="{9D8B030D-6E8A-4147-A177-3AD203B41FA5}">
                      <a16:colId xmlns:a16="http://schemas.microsoft.com/office/drawing/2014/main" val="2872371163"/>
                    </a:ext>
                  </a:extLst>
                </a:gridCol>
                <a:gridCol w="2358887">
                  <a:extLst>
                    <a:ext uri="{9D8B030D-6E8A-4147-A177-3AD203B41FA5}">
                      <a16:colId xmlns:a16="http://schemas.microsoft.com/office/drawing/2014/main" val="2962797762"/>
                    </a:ext>
                  </a:extLst>
                </a:gridCol>
                <a:gridCol w="2152087">
                  <a:extLst>
                    <a:ext uri="{9D8B030D-6E8A-4147-A177-3AD203B41FA5}">
                      <a16:colId xmlns:a16="http://schemas.microsoft.com/office/drawing/2014/main" val="1427046347"/>
                    </a:ext>
                  </a:extLst>
                </a:gridCol>
                <a:gridCol w="2115114">
                  <a:extLst>
                    <a:ext uri="{9D8B030D-6E8A-4147-A177-3AD203B41FA5}">
                      <a16:colId xmlns:a16="http://schemas.microsoft.com/office/drawing/2014/main" val="2342844753"/>
                    </a:ext>
                  </a:extLst>
                </a:gridCol>
              </a:tblGrid>
              <a:tr h="370840">
                <a:tc>
                  <a:txBody>
                    <a:bodyPr/>
                    <a:lstStyle/>
                    <a:p>
                      <a:r>
                        <a:rPr lang="en-US" dirty="0"/>
                        <a:t>Major Tools</a:t>
                      </a:r>
                    </a:p>
                  </a:txBody>
                  <a:tcPr/>
                </a:tc>
                <a:tc>
                  <a:txBody>
                    <a:bodyPr/>
                    <a:lstStyle/>
                    <a:p>
                      <a:r>
                        <a:rPr lang="en-US" dirty="0"/>
                        <a:t>Provider</a:t>
                      </a:r>
                    </a:p>
                  </a:txBody>
                  <a:tcPr/>
                </a:tc>
                <a:tc>
                  <a:txBody>
                    <a:bodyPr/>
                    <a:lstStyle/>
                    <a:p>
                      <a:r>
                        <a:rPr lang="en-US" dirty="0"/>
                        <a:t>Configuration management</a:t>
                      </a:r>
                    </a:p>
                  </a:txBody>
                  <a:tcPr/>
                </a:tc>
                <a:tc>
                  <a:txBody>
                    <a:bodyPr/>
                    <a:lstStyle/>
                    <a:p>
                      <a:r>
                        <a:rPr lang="en-US" dirty="0"/>
                        <a:t>Declarative or Imperative?</a:t>
                      </a:r>
                    </a:p>
                  </a:txBody>
                  <a:tcPr/>
                </a:tc>
                <a:tc>
                  <a:txBody>
                    <a:bodyPr/>
                    <a:lstStyle/>
                    <a:p>
                      <a:r>
                        <a:rPr lang="en-US" dirty="0"/>
                        <a:t>Domain-Specific Language?</a:t>
                      </a:r>
                    </a:p>
                  </a:txBody>
                  <a:tcPr/>
                </a:tc>
                <a:extLst>
                  <a:ext uri="{0D108BD9-81ED-4DB2-BD59-A6C34878D82A}">
                    <a16:rowId xmlns:a16="http://schemas.microsoft.com/office/drawing/2014/main" val="268914907"/>
                  </a:ext>
                </a:extLst>
              </a:tr>
              <a:tr h="370840">
                <a:tc>
                  <a:txBody>
                    <a:bodyPr/>
                    <a:lstStyle/>
                    <a:p>
                      <a:r>
                        <a:rPr lang="en-US" dirty="0">
                          <a:solidFill>
                            <a:schemeClr val="tx1"/>
                          </a:solidFill>
                        </a:rPr>
                        <a:t>Terraform</a:t>
                      </a:r>
                    </a:p>
                  </a:txBody>
                  <a:tcPr/>
                </a:tc>
                <a:tc>
                  <a:txBody>
                    <a:bodyPr/>
                    <a:lstStyle/>
                    <a:p>
                      <a:r>
                        <a:rPr lang="en-US" dirty="0">
                          <a:solidFill>
                            <a:schemeClr val="tx1"/>
                          </a:solidFill>
                        </a:rPr>
                        <a:t>Agnostic (many providers available)</a:t>
                      </a:r>
                    </a:p>
                  </a:txBody>
                  <a:tcPr/>
                </a:tc>
                <a:tc>
                  <a:txBody>
                    <a:bodyPr/>
                    <a:lstStyle/>
                    <a:p>
                      <a:r>
                        <a:rPr lang="en-US" dirty="0">
                          <a:solidFill>
                            <a:schemeClr val="tx1"/>
                          </a:solidFill>
                        </a:rPr>
                        <a:t>No</a:t>
                      </a:r>
                    </a:p>
                  </a:txBody>
                  <a:tcPr/>
                </a:tc>
                <a:tc>
                  <a:txBody>
                    <a:bodyPr/>
                    <a:lstStyle/>
                    <a:p>
                      <a:r>
                        <a:rPr lang="en-US" dirty="0">
                          <a:solidFill>
                            <a:schemeClr val="tx1"/>
                          </a:solidFill>
                        </a:rPr>
                        <a:t>Declarative</a:t>
                      </a:r>
                    </a:p>
                  </a:txBody>
                  <a:tcPr/>
                </a:tc>
                <a:tc>
                  <a:txBody>
                    <a:bodyPr/>
                    <a:lstStyle/>
                    <a:p>
                      <a:r>
                        <a:rPr lang="en-US" dirty="0">
                          <a:solidFill>
                            <a:schemeClr val="tx1"/>
                          </a:solidFill>
                        </a:rPr>
                        <a:t>HCL</a:t>
                      </a:r>
                    </a:p>
                  </a:txBody>
                  <a:tcPr/>
                </a:tc>
                <a:extLst>
                  <a:ext uri="{0D108BD9-81ED-4DB2-BD59-A6C34878D82A}">
                    <a16:rowId xmlns:a16="http://schemas.microsoft.com/office/drawing/2014/main" val="257762759"/>
                  </a:ext>
                </a:extLst>
              </a:tr>
              <a:tr h="370840">
                <a:tc>
                  <a:txBody>
                    <a:bodyPr/>
                    <a:lstStyle/>
                    <a:p>
                      <a:r>
                        <a:rPr lang="en-US" dirty="0">
                          <a:solidFill>
                            <a:schemeClr val="tx1"/>
                          </a:solidFill>
                        </a:rPr>
                        <a:t>CloudFormation</a:t>
                      </a:r>
                    </a:p>
                  </a:txBody>
                  <a:tcPr/>
                </a:tc>
                <a:tc>
                  <a:txBody>
                    <a:bodyPr/>
                    <a:lstStyle/>
                    <a:p>
                      <a:r>
                        <a:rPr lang="en-US" dirty="0">
                          <a:solidFill>
                            <a:schemeClr val="tx1"/>
                          </a:solidFill>
                        </a:rPr>
                        <a:t>AWS</a:t>
                      </a:r>
                    </a:p>
                  </a:txBody>
                  <a:tcPr/>
                </a:tc>
                <a:tc>
                  <a:txBody>
                    <a:bodyPr/>
                    <a:lstStyle/>
                    <a:p>
                      <a:r>
                        <a:rPr lang="en-US" dirty="0">
                          <a:solidFill>
                            <a:schemeClr val="tx1"/>
                          </a:solidFill>
                        </a:rPr>
                        <a:t>Yes</a:t>
                      </a:r>
                    </a:p>
                  </a:txBody>
                  <a:tcPr/>
                </a:tc>
                <a:tc>
                  <a:txBody>
                    <a:bodyPr/>
                    <a:lstStyle/>
                    <a:p>
                      <a:r>
                        <a:rPr lang="en-US" dirty="0">
                          <a:solidFill>
                            <a:schemeClr val="tx1"/>
                          </a:solidFill>
                        </a:rPr>
                        <a:t>Declarative</a:t>
                      </a:r>
                    </a:p>
                  </a:txBody>
                  <a:tcPr/>
                </a:tc>
                <a:tc>
                  <a:txBody>
                    <a:bodyPr/>
                    <a:lstStyle/>
                    <a:p>
                      <a:r>
                        <a:rPr lang="en-US" dirty="0">
                          <a:solidFill>
                            <a:schemeClr val="tx1"/>
                          </a:solidFill>
                        </a:rPr>
                        <a:t>- </a:t>
                      </a:r>
                    </a:p>
                  </a:txBody>
                  <a:tcPr/>
                </a:tc>
                <a:extLst>
                  <a:ext uri="{0D108BD9-81ED-4DB2-BD59-A6C34878D82A}">
                    <a16:rowId xmlns:a16="http://schemas.microsoft.com/office/drawing/2014/main" val="1449988675"/>
                  </a:ext>
                </a:extLst>
              </a:tr>
              <a:tr h="370840">
                <a:tc>
                  <a:txBody>
                    <a:bodyPr/>
                    <a:lstStyle/>
                    <a:p>
                      <a:r>
                        <a:rPr lang="en-US" dirty="0">
                          <a:solidFill>
                            <a:schemeClr val="tx1"/>
                          </a:solidFill>
                        </a:rPr>
                        <a:t>Azure Resource Manager</a:t>
                      </a:r>
                    </a:p>
                  </a:txBody>
                  <a:tcPr/>
                </a:tc>
                <a:tc>
                  <a:txBody>
                    <a:bodyPr/>
                    <a:lstStyle/>
                    <a:p>
                      <a:r>
                        <a:rPr lang="en-US" dirty="0">
                          <a:solidFill>
                            <a:schemeClr val="tx1"/>
                          </a:solidFill>
                        </a:rPr>
                        <a:t>Azure</a:t>
                      </a:r>
                    </a:p>
                  </a:txBody>
                  <a:tcPr/>
                </a:tc>
                <a:tc>
                  <a:txBody>
                    <a:bodyPr/>
                    <a:lstStyle/>
                    <a:p>
                      <a:r>
                        <a:rPr lang="en-US" dirty="0">
                          <a:solidFill>
                            <a:schemeClr val="tx1"/>
                          </a:solidFill>
                        </a:rPr>
                        <a:t>No</a:t>
                      </a:r>
                    </a:p>
                  </a:txBody>
                  <a:tcPr/>
                </a:tc>
                <a:tc>
                  <a:txBody>
                    <a:bodyPr/>
                    <a:lstStyle/>
                    <a:p>
                      <a:r>
                        <a:rPr lang="en-US" dirty="0">
                          <a:solidFill>
                            <a:schemeClr val="tx1"/>
                          </a:solidFill>
                        </a:rPr>
                        <a:t>Declarative</a:t>
                      </a:r>
                    </a:p>
                  </a:txBody>
                  <a:tcPr/>
                </a:tc>
                <a:tc>
                  <a:txBody>
                    <a:bodyPr/>
                    <a:lstStyle/>
                    <a:p>
                      <a:r>
                        <a:rPr lang="en-US" dirty="0">
                          <a:solidFill>
                            <a:schemeClr val="tx1"/>
                          </a:solidFill>
                        </a:rPr>
                        <a:t>-</a:t>
                      </a:r>
                    </a:p>
                  </a:txBody>
                  <a:tcPr/>
                </a:tc>
                <a:extLst>
                  <a:ext uri="{0D108BD9-81ED-4DB2-BD59-A6C34878D82A}">
                    <a16:rowId xmlns:a16="http://schemas.microsoft.com/office/drawing/2014/main" val="3125764422"/>
                  </a:ext>
                </a:extLst>
              </a:tr>
              <a:tr h="370840">
                <a:tc>
                  <a:txBody>
                    <a:bodyPr/>
                    <a:lstStyle/>
                    <a:p>
                      <a:r>
                        <a:rPr lang="en-US" dirty="0">
                          <a:solidFill>
                            <a:schemeClr val="tx1"/>
                          </a:solidFill>
                        </a:rPr>
                        <a:t>Google Cloud Deployment Manager</a:t>
                      </a:r>
                    </a:p>
                  </a:txBody>
                  <a:tcPr/>
                </a:tc>
                <a:tc>
                  <a:txBody>
                    <a:bodyPr/>
                    <a:lstStyle/>
                    <a:p>
                      <a:r>
                        <a:rPr lang="en-US" dirty="0">
                          <a:solidFill>
                            <a:schemeClr val="tx1"/>
                          </a:solidFill>
                        </a:rPr>
                        <a:t>GCP</a:t>
                      </a:r>
                    </a:p>
                  </a:txBody>
                  <a:tcPr/>
                </a:tc>
                <a:tc>
                  <a:txBody>
                    <a:bodyPr/>
                    <a:lstStyle/>
                    <a:p>
                      <a:r>
                        <a:rPr lang="en-US" dirty="0">
                          <a:solidFill>
                            <a:schemeClr val="tx1"/>
                          </a:solidFill>
                        </a:rPr>
                        <a:t>Yes</a:t>
                      </a:r>
                    </a:p>
                  </a:txBody>
                  <a:tcPr/>
                </a:tc>
                <a:tc>
                  <a:txBody>
                    <a:bodyPr/>
                    <a:lstStyle/>
                    <a:p>
                      <a:r>
                        <a:rPr lang="en-US" dirty="0">
                          <a:solidFill>
                            <a:schemeClr val="tx1"/>
                          </a:solidFill>
                        </a:rPr>
                        <a:t>Declarative</a:t>
                      </a:r>
                    </a:p>
                  </a:txBody>
                  <a:tcPr/>
                </a:tc>
                <a:tc>
                  <a:txBody>
                    <a:bodyPr/>
                    <a:lstStyle/>
                    <a:p>
                      <a:r>
                        <a:rPr lang="en-US" dirty="0">
                          <a:solidFill>
                            <a:schemeClr val="tx1"/>
                          </a:solidFill>
                        </a:rPr>
                        <a:t>-</a:t>
                      </a:r>
                    </a:p>
                  </a:txBody>
                  <a:tcPr/>
                </a:tc>
                <a:extLst>
                  <a:ext uri="{0D108BD9-81ED-4DB2-BD59-A6C34878D82A}">
                    <a16:rowId xmlns:a16="http://schemas.microsoft.com/office/drawing/2014/main" val="909176096"/>
                  </a:ext>
                </a:extLst>
              </a:tr>
              <a:tr h="370840">
                <a:tc>
                  <a:txBody>
                    <a:bodyPr/>
                    <a:lstStyle/>
                    <a:p>
                      <a:r>
                        <a:rPr lang="en-US" dirty="0">
                          <a:solidFill>
                            <a:schemeClr val="tx1"/>
                          </a:solidFill>
                        </a:rPr>
                        <a:t>Ansible</a:t>
                      </a:r>
                    </a:p>
                  </a:txBody>
                  <a:tcPr/>
                </a:tc>
                <a:tc>
                  <a:txBody>
                    <a:bodyPr/>
                    <a:lstStyle/>
                    <a:p>
                      <a:r>
                        <a:rPr lang="en-US" dirty="0">
                          <a:solidFill>
                            <a:schemeClr val="tx1"/>
                          </a:solidFill>
                        </a:rPr>
                        <a:t>Agnostic</a:t>
                      </a:r>
                    </a:p>
                  </a:txBody>
                  <a:tcPr/>
                </a:tc>
                <a:tc>
                  <a:txBody>
                    <a:bodyPr/>
                    <a:lstStyle/>
                    <a:p>
                      <a:r>
                        <a:rPr lang="en-US" dirty="0">
                          <a:solidFill>
                            <a:schemeClr val="tx1"/>
                          </a:solidFill>
                        </a:rPr>
                        <a:t>Yes</a:t>
                      </a:r>
                    </a:p>
                  </a:txBody>
                  <a:tcPr/>
                </a:tc>
                <a:tc>
                  <a:txBody>
                    <a:bodyPr/>
                    <a:lstStyle/>
                    <a:p>
                      <a:r>
                        <a:rPr lang="en-US" dirty="0">
                          <a:solidFill>
                            <a:schemeClr val="tx1"/>
                          </a:solidFill>
                        </a:rPr>
                        <a:t>Imperative</a:t>
                      </a:r>
                    </a:p>
                  </a:txBody>
                  <a:tcPr/>
                </a:tc>
                <a:tc>
                  <a:txBody>
                    <a:bodyPr/>
                    <a:lstStyle/>
                    <a:p>
                      <a:r>
                        <a:rPr lang="en-US" dirty="0">
                          <a:solidFill>
                            <a:schemeClr val="tx1"/>
                          </a:solidFill>
                        </a:rPr>
                        <a:t>Python DSL</a:t>
                      </a:r>
                    </a:p>
                  </a:txBody>
                  <a:tcPr/>
                </a:tc>
                <a:extLst>
                  <a:ext uri="{0D108BD9-81ED-4DB2-BD59-A6C34878D82A}">
                    <a16:rowId xmlns:a16="http://schemas.microsoft.com/office/drawing/2014/main" val="4258851337"/>
                  </a:ext>
                </a:extLst>
              </a:tr>
              <a:tr h="370840">
                <a:tc>
                  <a:txBody>
                    <a:bodyPr/>
                    <a:lstStyle/>
                    <a:p>
                      <a:r>
                        <a:rPr lang="en-US" dirty="0">
                          <a:solidFill>
                            <a:schemeClr val="tx1"/>
                          </a:solidFill>
                        </a:rPr>
                        <a:t>Chef</a:t>
                      </a:r>
                    </a:p>
                  </a:txBody>
                  <a:tcPr/>
                </a:tc>
                <a:tc>
                  <a:txBody>
                    <a:bodyPr/>
                    <a:lstStyle/>
                    <a:p>
                      <a:r>
                        <a:rPr lang="en-US" dirty="0">
                          <a:solidFill>
                            <a:schemeClr val="tx1"/>
                          </a:solidFill>
                        </a:rPr>
                        <a:t>Agnostic</a:t>
                      </a:r>
                    </a:p>
                  </a:txBody>
                  <a:tcPr/>
                </a:tc>
                <a:tc>
                  <a:txBody>
                    <a:bodyPr/>
                    <a:lstStyle/>
                    <a:p>
                      <a:r>
                        <a:rPr lang="en-US" dirty="0">
                          <a:solidFill>
                            <a:schemeClr val="tx1"/>
                          </a:solidFill>
                        </a:rPr>
                        <a:t>Yes</a:t>
                      </a:r>
                    </a:p>
                  </a:txBody>
                  <a:tcPr/>
                </a:tc>
                <a:tc>
                  <a:txBody>
                    <a:bodyPr/>
                    <a:lstStyle/>
                    <a:p>
                      <a:r>
                        <a:rPr lang="en-US" dirty="0">
                          <a:solidFill>
                            <a:schemeClr val="tx1"/>
                          </a:solidFill>
                        </a:rPr>
                        <a:t>Imperative</a:t>
                      </a:r>
                    </a:p>
                  </a:txBody>
                  <a:tcPr/>
                </a:tc>
                <a:tc>
                  <a:txBody>
                    <a:bodyPr/>
                    <a:lstStyle/>
                    <a:p>
                      <a:r>
                        <a:rPr lang="en-US" dirty="0">
                          <a:solidFill>
                            <a:schemeClr val="tx1"/>
                          </a:solidFill>
                        </a:rPr>
                        <a:t>Ruby DSL</a:t>
                      </a:r>
                    </a:p>
                  </a:txBody>
                  <a:tcPr/>
                </a:tc>
                <a:extLst>
                  <a:ext uri="{0D108BD9-81ED-4DB2-BD59-A6C34878D82A}">
                    <a16:rowId xmlns:a16="http://schemas.microsoft.com/office/drawing/2014/main" val="1240889327"/>
                  </a:ext>
                </a:extLst>
              </a:tr>
              <a:tr h="370840">
                <a:tc>
                  <a:txBody>
                    <a:bodyPr/>
                    <a:lstStyle/>
                    <a:p>
                      <a:r>
                        <a:rPr lang="en-US" dirty="0">
                          <a:solidFill>
                            <a:schemeClr val="tx1"/>
                          </a:solidFill>
                        </a:rPr>
                        <a:t>Puppet</a:t>
                      </a:r>
                    </a:p>
                  </a:txBody>
                  <a:tcPr/>
                </a:tc>
                <a:tc>
                  <a:txBody>
                    <a:bodyPr/>
                    <a:lstStyle/>
                    <a:p>
                      <a:r>
                        <a:rPr lang="en-US" dirty="0">
                          <a:solidFill>
                            <a:schemeClr val="tx1"/>
                          </a:solidFill>
                        </a:rPr>
                        <a:t>Agnostic</a:t>
                      </a:r>
                    </a:p>
                  </a:txBody>
                  <a:tcPr/>
                </a:tc>
                <a:tc>
                  <a:txBody>
                    <a:bodyPr/>
                    <a:lstStyle/>
                    <a:p>
                      <a:r>
                        <a:rPr lang="en-US" dirty="0">
                          <a:solidFill>
                            <a:schemeClr val="tx1"/>
                          </a:solidFill>
                        </a:rPr>
                        <a:t>Yes</a:t>
                      </a:r>
                    </a:p>
                  </a:txBody>
                  <a:tcPr/>
                </a:tc>
                <a:tc>
                  <a:txBody>
                    <a:bodyPr/>
                    <a:lstStyle/>
                    <a:p>
                      <a:r>
                        <a:rPr lang="en-US" dirty="0">
                          <a:solidFill>
                            <a:schemeClr val="tx1"/>
                          </a:solidFill>
                        </a:rPr>
                        <a:t>Declarative</a:t>
                      </a:r>
                    </a:p>
                  </a:txBody>
                  <a:tcPr/>
                </a:tc>
                <a:tc>
                  <a:txBody>
                    <a:bodyPr/>
                    <a:lstStyle/>
                    <a:p>
                      <a:r>
                        <a:rPr lang="en-US" dirty="0">
                          <a:solidFill>
                            <a:schemeClr val="tx1"/>
                          </a:solidFill>
                        </a:rPr>
                        <a:t>Ruby DSL</a:t>
                      </a:r>
                    </a:p>
                  </a:txBody>
                  <a:tcPr/>
                </a:tc>
                <a:extLst>
                  <a:ext uri="{0D108BD9-81ED-4DB2-BD59-A6C34878D82A}">
                    <a16:rowId xmlns:a16="http://schemas.microsoft.com/office/drawing/2014/main" val="852832722"/>
                  </a:ext>
                </a:extLst>
              </a:tr>
              <a:tr h="370840">
                <a:tc>
                  <a:txBody>
                    <a:bodyPr/>
                    <a:lstStyle/>
                    <a:p>
                      <a:r>
                        <a:rPr lang="en-US" dirty="0">
                          <a:solidFill>
                            <a:schemeClr val="tx1"/>
                          </a:solidFill>
                        </a:rPr>
                        <a:t>SaltStack</a:t>
                      </a:r>
                    </a:p>
                  </a:txBody>
                  <a:tcPr/>
                </a:tc>
                <a:tc>
                  <a:txBody>
                    <a:bodyPr/>
                    <a:lstStyle/>
                    <a:p>
                      <a:r>
                        <a:rPr lang="en-US" dirty="0">
                          <a:solidFill>
                            <a:schemeClr val="tx1"/>
                          </a:solidFill>
                        </a:rPr>
                        <a:t>Agnostic (many providers available)</a:t>
                      </a:r>
                    </a:p>
                  </a:txBody>
                  <a:tcPr/>
                </a:tc>
                <a:tc>
                  <a:txBody>
                    <a:bodyPr/>
                    <a:lstStyle/>
                    <a:p>
                      <a:r>
                        <a:rPr lang="en-US" dirty="0">
                          <a:solidFill>
                            <a:schemeClr val="tx1"/>
                          </a:solidFill>
                        </a:rPr>
                        <a:t>Yes</a:t>
                      </a:r>
                    </a:p>
                  </a:txBody>
                  <a:tcPr/>
                </a:tc>
                <a:tc>
                  <a:txBody>
                    <a:bodyPr/>
                    <a:lstStyle/>
                    <a:p>
                      <a:r>
                        <a:rPr lang="en-US" dirty="0">
                          <a:solidFill>
                            <a:schemeClr val="tx1"/>
                          </a:solidFill>
                        </a:rPr>
                        <a:t>Both</a:t>
                      </a:r>
                    </a:p>
                  </a:txBody>
                  <a:tcPr/>
                </a:tc>
                <a:tc>
                  <a:txBody>
                    <a:bodyPr/>
                    <a:lstStyle/>
                    <a:p>
                      <a:r>
                        <a:rPr lang="en-US" dirty="0">
                          <a:solidFill>
                            <a:schemeClr val="tx1"/>
                          </a:solidFill>
                        </a:rPr>
                        <a:t>Python DSL</a:t>
                      </a:r>
                    </a:p>
                  </a:txBody>
                  <a:tcPr/>
                </a:tc>
                <a:extLst>
                  <a:ext uri="{0D108BD9-81ED-4DB2-BD59-A6C34878D82A}">
                    <a16:rowId xmlns:a16="http://schemas.microsoft.com/office/drawing/2014/main" val="2093995991"/>
                  </a:ext>
                </a:extLst>
              </a:tr>
            </a:tbl>
          </a:graphicData>
        </a:graphic>
      </p:graphicFrame>
    </p:spTree>
    <p:extLst>
      <p:ext uri="{BB962C8B-B14F-4D97-AF65-F5344CB8AC3E}">
        <p14:creationId xmlns:p14="http://schemas.microsoft.com/office/powerpoint/2010/main" val="1372549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D8C79-447A-0D97-57B6-9459571CEFF0}"/>
              </a:ext>
            </a:extLst>
          </p:cNvPr>
          <p:cNvSpPr>
            <a:spLocks noGrp="1"/>
          </p:cNvSpPr>
          <p:nvPr>
            <p:ph type="title"/>
          </p:nvPr>
        </p:nvSpPr>
        <p:spPr>
          <a:xfrm>
            <a:off x="1146705" y="609601"/>
            <a:ext cx="3856037" cy="650487"/>
          </a:xfrm>
        </p:spPr>
        <p:txBody>
          <a:bodyPr/>
          <a:lstStyle/>
          <a:p>
            <a:r>
              <a:rPr lang="en-US" dirty="0" err="1"/>
              <a:t>MAIN.tf</a:t>
            </a:r>
            <a:endParaRPr lang="en-US" dirty="0"/>
          </a:p>
        </p:txBody>
      </p:sp>
      <p:pic>
        <p:nvPicPr>
          <p:cNvPr id="6" name="Content Placeholder 5" descr="A screenshot of a computer program&#10;&#10;Description automatically generated">
            <a:extLst>
              <a:ext uri="{FF2B5EF4-FFF2-40B4-BE49-F238E27FC236}">
                <a16:creationId xmlns:a16="http://schemas.microsoft.com/office/drawing/2014/main" id="{99FDAA25-CE46-E27A-7D03-3EEBFAD1C9D0}"/>
              </a:ext>
            </a:extLst>
          </p:cNvPr>
          <p:cNvPicPr>
            <a:picLocks noGrp="1" noChangeAspect="1"/>
          </p:cNvPicPr>
          <p:nvPr>
            <p:ph idx="1"/>
          </p:nvPr>
        </p:nvPicPr>
        <p:blipFill rotWithShape="1">
          <a:blip r:embed="rId3"/>
          <a:srcRect l="1871" t="1694" r="19139" b="3075"/>
          <a:stretch/>
        </p:blipFill>
        <p:spPr>
          <a:xfrm>
            <a:off x="5319132" y="133813"/>
            <a:ext cx="6144322" cy="6742199"/>
          </a:xfrm>
        </p:spPr>
      </p:pic>
      <p:sp>
        <p:nvSpPr>
          <p:cNvPr id="4" name="Text Placeholder 3">
            <a:extLst>
              <a:ext uri="{FF2B5EF4-FFF2-40B4-BE49-F238E27FC236}">
                <a16:creationId xmlns:a16="http://schemas.microsoft.com/office/drawing/2014/main" id="{963800C0-9318-0D9A-BF9C-2B80AF9334E7}"/>
              </a:ext>
            </a:extLst>
          </p:cNvPr>
          <p:cNvSpPr>
            <a:spLocks noGrp="1"/>
          </p:cNvSpPr>
          <p:nvPr>
            <p:ph type="body" sz="half" idx="2"/>
          </p:nvPr>
        </p:nvSpPr>
        <p:spPr>
          <a:xfrm>
            <a:off x="1146705" y="1513506"/>
            <a:ext cx="3856037" cy="2757412"/>
          </a:xfrm>
        </p:spPr>
        <p:txBody>
          <a:bodyPr/>
          <a:lstStyle/>
          <a:p>
            <a:r>
              <a:rPr lang="en-US" dirty="0">
                <a:solidFill>
                  <a:srgbClr val="00B050"/>
                </a:solidFill>
              </a:rPr>
              <a:t>terraform {} </a:t>
            </a:r>
            <a:r>
              <a:rPr lang="en-US" dirty="0"/>
              <a:t>block:</a:t>
            </a:r>
          </a:p>
          <a:p>
            <a:pPr marL="285750" indent="-285750">
              <a:buFont typeface="Arial" panose="020B0604020202020204" pitchFamily="34" charset="0"/>
              <a:buChar char="•"/>
            </a:pPr>
            <a:r>
              <a:rPr lang="en-US" dirty="0">
                <a:solidFill>
                  <a:srgbClr val="00B050"/>
                </a:solidFill>
              </a:rPr>
              <a:t>required_provider</a:t>
            </a:r>
            <a:r>
              <a:rPr lang="en-US" dirty="0"/>
              <a:t>: a provider is a plugin that Terraform uses to create and manage resources. </a:t>
            </a:r>
          </a:p>
          <a:p>
            <a:pPr marL="285750" indent="-285750">
              <a:buFont typeface="Arial" panose="020B0604020202020204" pitchFamily="34" charset="0"/>
              <a:buChar char="•"/>
            </a:pPr>
            <a:r>
              <a:rPr lang="en-US" dirty="0">
                <a:solidFill>
                  <a:srgbClr val="00B050"/>
                </a:solidFill>
              </a:rPr>
              <a:t>source</a:t>
            </a:r>
            <a:r>
              <a:rPr lang="en-US" dirty="0"/>
              <a:t>: optional hostname, namespace, and provider type. This is shorthand for:</a:t>
            </a:r>
          </a:p>
          <a:p>
            <a:pPr marL="285750" indent="-285750">
              <a:buFont typeface="Arial" panose="020B0604020202020204" pitchFamily="34" charset="0"/>
              <a:buChar char="•"/>
            </a:pPr>
            <a:r>
              <a:rPr lang="en-US" dirty="0" err="1"/>
              <a:t>registry.terraform.io</a:t>
            </a:r>
            <a:r>
              <a:rPr lang="en-US" dirty="0"/>
              <a:t>/</a:t>
            </a:r>
            <a:r>
              <a:rPr lang="en-US" dirty="0" err="1"/>
              <a:t>hashicorp</a:t>
            </a:r>
            <a:r>
              <a:rPr lang="en-US" dirty="0"/>
              <a:t>/</a:t>
            </a:r>
            <a:r>
              <a:rPr lang="en-US" dirty="0" err="1"/>
              <a:t>azurerm</a:t>
            </a:r>
            <a:endParaRPr lang="en-US" dirty="0"/>
          </a:p>
          <a:p>
            <a:endParaRPr lang="en-US" dirty="0"/>
          </a:p>
        </p:txBody>
      </p:sp>
      <p:sp>
        <p:nvSpPr>
          <p:cNvPr id="3" name="TextBox 2">
            <a:extLst>
              <a:ext uri="{FF2B5EF4-FFF2-40B4-BE49-F238E27FC236}">
                <a16:creationId xmlns:a16="http://schemas.microsoft.com/office/drawing/2014/main" id="{98F379B2-7C46-5C65-2760-26E82D7C63D2}"/>
              </a:ext>
            </a:extLst>
          </p:cNvPr>
          <p:cNvSpPr txBox="1"/>
          <p:nvPr/>
        </p:nvSpPr>
        <p:spPr>
          <a:xfrm>
            <a:off x="1067008" y="4524336"/>
            <a:ext cx="4093929" cy="923330"/>
          </a:xfrm>
          <a:prstGeom prst="rect">
            <a:avLst/>
          </a:prstGeom>
          <a:noFill/>
        </p:spPr>
        <p:txBody>
          <a:bodyPr wrap="square" rtlCol="0">
            <a:spAutoFit/>
          </a:bodyPr>
          <a:lstStyle/>
          <a:p>
            <a:r>
              <a:rPr lang="en-US" dirty="0"/>
              <a:t>Note: There are Hashicorp supported providers, vendor supported providers, and community providers!</a:t>
            </a:r>
          </a:p>
        </p:txBody>
      </p:sp>
      <p:sp>
        <p:nvSpPr>
          <p:cNvPr id="5" name="Rectangle 4">
            <a:extLst>
              <a:ext uri="{FF2B5EF4-FFF2-40B4-BE49-F238E27FC236}">
                <a16:creationId xmlns:a16="http://schemas.microsoft.com/office/drawing/2014/main" id="{FBDD0E3B-126A-409D-20FF-A24820FD41C5}"/>
              </a:ext>
            </a:extLst>
          </p:cNvPr>
          <p:cNvSpPr/>
          <p:nvPr/>
        </p:nvSpPr>
        <p:spPr>
          <a:xfrm>
            <a:off x="5456903" y="1171600"/>
            <a:ext cx="3470787" cy="225002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51126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D8C79-447A-0D97-57B6-9459571CEFF0}"/>
              </a:ext>
            </a:extLst>
          </p:cNvPr>
          <p:cNvSpPr>
            <a:spLocks noGrp="1"/>
          </p:cNvSpPr>
          <p:nvPr>
            <p:ph type="title"/>
          </p:nvPr>
        </p:nvSpPr>
        <p:spPr>
          <a:xfrm>
            <a:off x="1146705" y="609601"/>
            <a:ext cx="3856037" cy="605882"/>
          </a:xfrm>
        </p:spPr>
        <p:txBody>
          <a:bodyPr/>
          <a:lstStyle/>
          <a:p>
            <a:r>
              <a:rPr lang="en-US" dirty="0" err="1"/>
              <a:t>MAIN.tf</a:t>
            </a:r>
            <a:endParaRPr lang="en-US" dirty="0"/>
          </a:p>
        </p:txBody>
      </p:sp>
      <p:pic>
        <p:nvPicPr>
          <p:cNvPr id="6" name="Content Placeholder 5" descr="A screenshot of a computer program&#10;&#10;Description automatically generated">
            <a:extLst>
              <a:ext uri="{FF2B5EF4-FFF2-40B4-BE49-F238E27FC236}">
                <a16:creationId xmlns:a16="http://schemas.microsoft.com/office/drawing/2014/main" id="{99FDAA25-CE46-E27A-7D03-3EEBFAD1C9D0}"/>
              </a:ext>
            </a:extLst>
          </p:cNvPr>
          <p:cNvPicPr>
            <a:picLocks noGrp="1" noChangeAspect="1"/>
          </p:cNvPicPr>
          <p:nvPr>
            <p:ph idx="1"/>
          </p:nvPr>
        </p:nvPicPr>
        <p:blipFill rotWithShape="1">
          <a:blip r:embed="rId3"/>
          <a:srcRect l="1871" t="1694" r="16068" b="3075"/>
          <a:stretch/>
        </p:blipFill>
        <p:spPr>
          <a:xfrm>
            <a:off x="5002742" y="0"/>
            <a:ext cx="6449560" cy="6812271"/>
          </a:xfrm>
        </p:spPr>
      </p:pic>
      <p:sp>
        <p:nvSpPr>
          <p:cNvPr id="4" name="Text Placeholder 3">
            <a:extLst>
              <a:ext uri="{FF2B5EF4-FFF2-40B4-BE49-F238E27FC236}">
                <a16:creationId xmlns:a16="http://schemas.microsoft.com/office/drawing/2014/main" id="{963800C0-9318-0D9A-BF9C-2B80AF9334E7}"/>
              </a:ext>
            </a:extLst>
          </p:cNvPr>
          <p:cNvSpPr>
            <a:spLocks noGrp="1"/>
          </p:cNvSpPr>
          <p:nvPr>
            <p:ph type="body" sz="half" idx="2"/>
          </p:nvPr>
        </p:nvSpPr>
        <p:spPr>
          <a:xfrm>
            <a:off x="1146705" y="1457750"/>
            <a:ext cx="3856037" cy="3541714"/>
          </a:xfrm>
        </p:spPr>
        <p:txBody>
          <a:bodyPr>
            <a:normAutofit fontScale="92500" lnSpcReduction="20000"/>
          </a:bodyPr>
          <a:lstStyle/>
          <a:p>
            <a:r>
              <a:rPr lang="en-US" dirty="0">
                <a:solidFill>
                  <a:srgbClr val="00B050"/>
                </a:solidFill>
              </a:rPr>
              <a:t>provider {} </a:t>
            </a:r>
            <a:r>
              <a:rPr lang="en-US" dirty="0"/>
              <a:t>block:</a:t>
            </a:r>
          </a:p>
          <a:p>
            <a:pPr marL="285750" indent="-285750">
              <a:buFont typeface="Arial" panose="020B0604020202020204" pitchFamily="34" charset="0"/>
              <a:buChar char="•"/>
            </a:pPr>
            <a:r>
              <a:rPr lang="en-US" dirty="0"/>
              <a:t>configures the provider</a:t>
            </a:r>
          </a:p>
          <a:p>
            <a:r>
              <a:rPr lang="en-US" dirty="0">
                <a:solidFill>
                  <a:schemeClr val="accent1"/>
                </a:solidFill>
              </a:rPr>
              <a:t>resource {} </a:t>
            </a:r>
            <a:r>
              <a:rPr lang="en-US" dirty="0"/>
              <a:t>block:</a:t>
            </a:r>
          </a:p>
          <a:p>
            <a:pPr marL="285750" indent="-285750">
              <a:buFont typeface="Arial" panose="020B0604020202020204" pitchFamily="34" charset="0"/>
              <a:buChar char="•"/>
            </a:pPr>
            <a:r>
              <a:rPr lang="en-US" dirty="0"/>
              <a:t>defines components of your infrastructure (server, resource group, VPC, etc.)</a:t>
            </a:r>
          </a:p>
          <a:p>
            <a:pPr marL="285750" indent="-285750">
              <a:buFont typeface="Arial" panose="020B0604020202020204" pitchFamily="34" charset="0"/>
              <a:buChar char="•"/>
            </a:pPr>
            <a:r>
              <a:rPr lang="en-US" dirty="0"/>
              <a:t>first string: resource type (“</a:t>
            </a:r>
            <a:r>
              <a:rPr lang="en-US" dirty="0" err="1"/>
              <a:t>azurerm_resource_group</a:t>
            </a:r>
            <a:r>
              <a:rPr lang="en-US" dirty="0"/>
              <a:t>”) </a:t>
            </a:r>
          </a:p>
          <a:p>
            <a:pPr marL="285750" indent="-285750">
              <a:buFont typeface="Arial" panose="020B0604020202020204" pitchFamily="34" charset="0"/>
              <a:buChar char="•"/>
            </a:pPr>
            <a:r>
              <a:rPr lang="en-US" dirty="0"/>
              <a:t>second string: name (“</a:t>
            </a:r>
            <a:r>
              <a:rPr lang="en-US" dirty="0" err="1"/>
              <a:t>rg</a:t>
            </a:r>
            <a:r>
              <a:rPr lang="en-US" dirty="0"/>
              <a:t>”)</a:t>
            </a:r>
          </a:p>
          <a:p>
            <a:r>
              <a:rPr lang="en-US" dirty="0"/>
              <a:t>Together, the resource type and the resource name form a unique ID for the resource:</a:t>
            </a:r>
          </a:p>
          <a:p>
            <a:pPr marL="285750" indent="-285750">
              <a:buFont typeface="Arial" panose="020B0604020202020204" pitchFamily="34" charset="0"/>
              <a:buChar char="•"/>
            </a:pPr>
            <a:r>
              <a:rPr lang="en-US" dirty="0" err="1">
                <a:solidFill>
                  <a:srgbClr val="00B050"/>
                </a:solidFill>
              </a:rPr>
              <a:t>azurerm_resource_group.rg</a:t>
            </a:r>
            <a:endParaRPr lang="en-US" dirty="0">
              <a:solidFill>
                <a:srgbClr val="00B050"/>
              </a:solidFill>
            </a:endParaRPr>
          </a:p>
          <a:p>
            <a:endParaRPr lang="en-US" dirty="0"/>
          </a:p>
        </p:txBody>
      </p:sp>
      <p:sp>
        <p:nvSpPr>
          <p:cNvPr id="3" name="Rectangle 2">
            <a:extLst>
              <a:ext uri="{FF2B5EF4-FFF2-40B4-BE49-F238E27FC236}">
                <a16:creationId xmlns:a16="http://schemas.microsoft.com/office/drawing/2014/main" id="{355CBC09-3533-C566-5D05-7D09BF0B3D0E}"/>
              </a:ext>
            </a:extLst>
          </p:cNvPr>
          <p:cNvSpPr/>
          <p:nvPr/>
        </p:nvSpPr>
        <p:spPr>
          <a:xfrm>
            <a:off x="5064772" y="4267200"/>
            <a:ext cx="3470787" cy="100289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C8F791F3-F15B-E1EB-EF11-A28CD741CDFB}"/>
              </a:ext>
            </a:extLst>
          </p:cNvPr>
          <p:cNvSpPr/>
          <p:nvPr/>
        </p:nvSpPr>
        <p:spPr>
          <a:xfrm>
            <a:off x="5064771" y="5594359"/>
            <a:ext cx="4059564" cy="121791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12260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D32F2-B157-EF4E-EC97-7347051A4FF8}"/>
              </a:ext>
            </a:extLst>
          </p:cNvPr>
          <p:cNvSpPr>
            <a:spLocks noGrp="1"/>
          </p:cNvSpPr>
          <p:nvPr>
            <p:ph type="title"/>
          </p:nvPr>
        </p:nvSpPr>
        <p:spPr/>
        <p:txBody>
          <a:bodyPr/>
          <a:lstStyle/>
          <a:p>
            <a:r>
              <a:rPr lang="en-US" dirty="0"/>
              <a:t>Terraform </a:t>
            </a:r>
            <a:r>
              <a:rPr lang="en-US" dirty="0" err="1"/>
              <a:t>init</a:t>
            </a:r>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7657EC77-24DD-6056-FFBF-CED91A6AB8C0}"/>
              </a:ext>
            </a:extLst>
          </p:cNvPr>
          <p:cNvPicPr>
            <a:picLocks noGrp="1" noChangeAspect="1"/>
          </p:cNvPicPr>
          <p:nvPr>
            <p:ph idx="1"/>
          </p:nvPr>
        </p:nvPicPr>
        <p:blipFill rotWithShape="1">
          <a:blip r:embed="rId2"/>
          <a:srcRect r="14667" b="45861"/>
          <a:stretch/>
        </p:blipFill>
        <p:spPr>
          <a:xfrm>
            <a:off x="1546598" y="1880014"/>
            <a:ext cx="9500813" cy="4359468"/>
          </a:xfrm>
        </p:spPr>
      </p:pic>
    </p:spTree>
    <p:extLst>
      <p:ext uri="{BB962C8B-B14F-4D97-AF65-F5344CB8AC3E}">
        <p14:creationId xmlns:p14="http://schemas.microsoft.com/office/powerpoint/2010/main" val="36736332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1075C-2637-9A01-A9ED-7471C2BF4E38}"/>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8D13585A-408E-2818-8F84-CA2CD8B5EEF0}"/>
              </a:ext>
            </a:extLst>
          </p:cNvPr>
          <p:cNvSpPr>
            <a:spLocks noGrp="1"/>
          </p:cNvSpPr>
          <p:nvPr>
            <p:ph idx="1"/>
          </p:nvPr>
        </p:nvSpPr>
        <p:spPr/>
        <p:txBody>
          <a:bodyPr/>
          <a:lstStyle/>
          <a:p>
            <a:r>
              <a:rPr lang="en-US" dirty="0">
                <a:latin typeface="Consolas" panose="020B0609020204030204" pitchFamily="49" charset="0"/>
                <a:cs typeface="Consolas" panose="020B0609020204030204" pitchFamily="49" charset="0"/>
              </a:rPr>
              <a:t>terraform </a:t>
            </a:r>
            <a:r>
              <a:rPr lang="en-US" dirty="0" err="1">
                <a:latin typeface="Consolas" panose="020B0609020204030204" pitchFamily="49" charset="0"/>
                <a:cs typeface="Consolas" panose="020B0609020204030204" pitchFamily="49" charset="0"/>
              </a:rPr>
              <a:t>fmt</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terraform validate</a:t>
            </a:r>
          </a:p>
          <a:p>
            <a:pPr marL="0" indent="0">
              <a:buNone/>
            </a:pPr>
            <a:endParaRPr lang="en-US" dirty="0">
              <a:latin typeface="Consolas" panose="020B0609020204030204" pitchFamily="49" charset="0"/>
              <a:cs typeface="Consolas" panose="020B0609020204030204" pitchFamily="49" charset="0"/>
            </a:endParaRPr>
          </a:p>
        </p:txBody>
      </p:sp>
      <p:pic>
        <p:nvPicPr>
          <p:cNvPr id="5" name="Picture 4" descr="A close up of a blue background&#10;&#10;Description automatically generated">
            <a:extLst>
              <a:ext uri="{FF2B5EF4-FFF2-40B4-BE49-F238E27FC236}">
                <a16:creationId xmlns:a16="http://schemas.microsoft.com/office/drawing/2014/main" id="{35DC6928-6B04-BEA6-F2A4-DB53FCA9CB11}"/>
              </a:ext>
            </a:extLst>
          </p:cNvPr>
          <p:cNvPicPr>
            <a:picLocks noChangeAspect="1"/>
          </p:cNvPicPr>
          <p:nvPr/>
        </p:nvPicPr>
        <p:blipFill rotWithShape="1">
          <a:blip r:embed="rId2"/>
          <a:srcRect r="49406"/>
          <a:stretch/>
        </p:blipFill>
        <p:spPr>
          <a:xfrm>
            <a:off x="5323119" y="2336181"/>
            <a:ext cx="3932393" cy="974521"/>
          </a:xfrm>
          <a:prstGeom prst="rect">
            <a:avLst/>
          </a:prstGeom>
        </p:spPr>
      </p:pic>
    </p:spTree>
    <p:extLst>
      <p:ext uri="{BB962C8B-B14F-4D97-AF65-F5344CB8AC3E}">
        <p14:creationId xmlns:p14="http://schemas.microsoft.com/office/powerpoint/2010/main" val="881410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0FAA7-ECB5-CEA8-6F37-0C31DD50BF91}"/>
              </a:ext>
            </a:extLst>
          </p:cNvPr>
          <p:cNvSpPr>
            <a:spLocks noGrp="1"/>
          </p:cNvSpPr>
          <p:nvPr>
            <p:ph type="title"/>
          </p:nvPr>
        </p:nvSpPr>
        <p:spPr/>
        <p:txBody>
          <a:bodyPr/>
          <a:lstStyle/>
          <a:p>
            <a:r>
              <a:rPr lang="en-US" dirty="0"/>
              <a:t>Terraform Apply</a:t>
            </a:r>
          </a:p>
        </p:txBody>
      </p:sp>
      <p:pic>
        <p:nvPicPr>
          <p:cNvPr id="5" name="Picture 4" descr="A screenshot of a computer program&#10;&#10;Description automatically generated">
            <a:extLst>
              <a:ext uri="{FF2B5EF4-FFF2-40B4-BE49-F238E27FC236}">
                <a16:creationId xmlns:a16="http://schemas.microsoft.com/office/drawing/2014/main" id="{8F6A7BD1-2A34-7211-A72A-DAF4272C28EF}"/>
              </a:ext>
            </a:extLst>
          </p:cNvPr>
          <p:cNvPicPr>
            <a:picLocks noChangeAspect="1"/>
          </p:cNvPicPr>
          <p:nvPr/>
        </p:nvPicPr>
        <p:blipFill rotWithShape="1">
          <a:blip r:embed="rId2"/>
          <a:srcRect l="1817" t="1138" r="14452" b="2603"/>
          <a:stretch/>
        </p:blipFill>
        <p:spPr>
          <a:xfrm>
            <a:off x="5575610" y="78058"/>
            <a:ext cx="5642517" cy="6601521"/>
          </a:xfrm>
          <a:prstGeom prst="rect">
            <a:avLst/>
          </a:prstGeom>
        </p:spPr>
      </p:pic>
      <p:sp>
        <p:nvSpPr>
          <p:cNvPr id="6" name="TextBox 5">
            <a:extLst>
              <a:ext uri="{FF2B5EF4-FFF2-40B4-BE49-F238E27FC236}">
                <a16:creationId xmlns:a16="http://schemas.microsoft.com/office/drawing/2014/main" id="{F4D7D4B3-F5C5-C760-4C90-70E4FAF8E76C}"/>
              </a:ext>
            </a:extLst>
          </p:cNvPr>
          <p:cNvSpPr txBox="1"/>
          <p:nvPr/>
        </p:nvSpPr>
        <p:spPr>
          <a:xfrm>
            <a:off x="814039" y="2319454"/>
            <a:ext cx="4047893" cy="923330"/>
          </a:xfrm>
          <a:prstGeom prst="rect">
            <a:avLst/>
          </a:prstGeom>
          <a:noFill/>
        </p:spPr>
        <p:txBody>
          <a:bodyPr wrap="square" rtlCol="0">
            <a:spAutoFit/>
          </a:bodyPr>
          <a:lstStyle/>
          <a:p>
            <a:r>
              <a:rPr lang="en-US" dirty="0"/>
              <a:t>You have provisioned your resources and you can now see them in the management console!</a:t>
            </a:r>
          </a:p>
        </p:txBody>
      </p:sp>
    </p:spTree>
    <p:extLst>
      <p:ext uri="{BB962C8B-B14F-4D97-AF65-F5344CB8AC3E}">
        <p14:creationId xmlns:p14="http://schemas.microsoft.com/office/powerpoint/2010/main" val="1129694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3E116B70-F49F-BF0D-CBA6-D042FDB6296E}"/>
              </a:ext>
            </a:extLst>
          </p:cNvPr>
          <p:cNvSpPr>
            <a:spLocks noGrp="1"/>
          </p:cNvSpPr>
          <p:nvPr>
            <p:ph type="title"/>
          </p:nvPr>
        </p:nvSpPr>
        <p:spPr>
          <a:xfrm>
            <a:off x="1019015" y="1093787"/>
            <a:ext cx="3059969" cy="4697413"/>
          </a:xfrm>
        </p:spPr>
        <p:txBody>
          <a:bodyPr>
            <a:normAutofit/>
          </a:bodyPr>
          <a:lstStyle/>
          <a:p>
            <a:r>
              <a:rPr lang="en-US" sz="3100" dirty="0"/>
              <a:t>What is Infrastructure as Code?</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2F3A25-61E8-29DC-8EA3-B8ACEA7B12B2}"/>
              </a:ext>
            </a:extLst>
          </p:cNvPr>
          <p:cNvSpPr>
            <a:spLocks noGrp="1"/>
          </p:cNvSpPr>
          <p:nvPr>
            <p:ph idx="1"/>
          </p:nvPr>
        </p:nvSpPr>
        <p:spPr>
          <a:xfrm>
            <a:off x="5215467" y="1093788"/>
            <a:ext cx="5831944" cy="4697413"/>
          </a:xfrm>
        </p:spPr>
        <p:txBody>
          <a:bodyPr>
            <a:normAutofit/>
          </a:bodyPr>
          <a:lstStyle/>
          <a:p>
            <a:r>
              <a:rPr lang="en-US" dirty="0"/>
              <a:t>The practice of provisioning and managing infrastructure using code, as opposed to doing it interactively, or with non-code automation tools (scripting). </a:t>
            </a:r>
          </a:p>
          <a:p>
            <a:r>
              <a:rPr lang="en-US" dirty="0"/>
              <a:t>So far, we’ve provisioned infrastructure interactively (manually) using:</a:t>
            </a:r>
          </a:p>
          <a:p>
            <a:pPr lvl="1"/>
            <a:r>
              <a:rPr lang="en-US" dirty="0"/>
              <a:t>GUI (Cloud Consoles)</a:t>
            </a:r>
          </a:p>
          <a:p>
            <a:pPr lvl="1"/>
            <a:r>
              <a:rPr lang="en-US" dirty="0"/>
              <a:t>CLIs</a:t>
            </a:r>
          </a:p>
          <a:p>
            <a:r>
              <a:rPr lang="en-US" dirty="0"/>
              <a:t>These are examples of manual processes</a:t>
            </a:r>
          </a:p>
        </p:txBody>
      </p:sp>
    </p:spTree>
    <p:extLst>
      <p:ext uri="{BB962C8B-B14F-4D97-AF65-F5344CB8AC3E}">
        <p14:creationId xmlns:p14="http://schemas.microsoft.com/office/powerpoint/2010/main" val="4189556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84F9-0509-C520-8A62-7FFBEFA8C55A}"/>
              </a:ext>
            </a:extLst>
          </p:cNvPr>
          <p:cNvSpPr>
            <a:spLocks noGrp="1"/>
          </p:cNvSpPr>
          <p:nvPr>
            <p:ph type="title"/>
          </p:nvPr>
        </p:nvSpPr>
        <p:spPr/>
        <p:txBody>
          <a:bodyPr/>
          <a:lstStyle/>
          <a:p>
            <a:r>
              <a:rPr lang="en-US" dirty="0"/>
              <a:t>Inspect State Using terraform show</a:t>
            </a:r>
          </a:p>
        </p:txBody>
      </p:sp>
      <p:sp>
        <p:nvSpPr>
          <p:cNvPr id="3" name="Content Placeholder 2">
            <a:extLst>
              <a:ext uri="{FF2B5EF4-FFF2-40B4-BE49-F238E27FC236}">
                <a16:creationId xmlns:a16="http://schemas.microsoft.com/office/drawing/2014/main" id="{73B6CA15-4FEC-448E-8562-6724AD023BCF}"/>
              </a:ext>
            </a:extLst>
          </p:cNvPr>
          <p:cNvSpPr>
            <a:spLocks noGrp="1"/>
          </p:cNvSpPr>
          <p:nvPr>
            <p:ph idx="1"/>
          </p:nvPr>
        </p:nvSpPr>
        <p:spPr>
          <a:xfrm>
            <a:off x="1141413" y="1832846"/>
            <a:ext cx="9905999" cy="2288580"/>
          </a:xfrm>
        </p:spPr>
        <p:txBody>
          <a:bodyPr>
            <a:normAutofit/>
          </a:bodyPr>
          <a:lstStyle/>
          <a:p>
            <a:r>
              <a:rPr lang="en-US" dirty="0"/>
              <a:t>When you apply the configuration, Terraform writes data into a file called </a:t>
            </a:r>
            <a:r>
              <a:rPr lang="en-US" dirty="0" err="1">
                <a:solidFill>
                  <a:srgbClr val="00B050"/>
                </a:solidFill>
              </a:rPr>
              <a:t>terraform.tfstate</a:t>
            </a:r>
            <a:r>
              <a:rPr lang="en-US" dirty="0"/>
              <a:t>. </a:t>
            </a:r>
          </a:p>
          <a:p>
            <a:r>
              <a:rPr lang="en-US" dirty="0"/>
              <a:t>Contains the IDs and properties of the resources Terraform created so that it can manage or destroy these resources going forward. </a:t>
            </a:r>
          </a:p>
        </p:txBody>
      </p:sp>
      <p:pic>
        <p:nvPicPr>
          <p:cNvPr id="5" name="Picture 4" descr="A screenshot of a computer program&#10;&#10;Description automatically generated">
            <a:extLst>
              <a:ext uri="{FF2B5EF4-FFF2-40B4-BE49-F238E27FC236}">
                <a16:creationId xmlns:a16="http://schemas.microsoft.com/office/drawing/2014/main" id="{9192B5EF-0F4C-3C8C-E408-6A8ECF8F69AB}"/>
              </a:ext>
            </a:extLst>
          </p:cNvPr>
          <p:cNvPicPr>
            <a:picLocks noChangeAspect="1"/>
          </p:cNvPicPr>
          <p:nvPr/>
        </p:nvPicPr>
        <p:blipFill rotWithShape="1">
          <a:blip r:embed="rId2"/>
          <a:srcRect l="1443" t="4231" r="14340" b="6429"/>
          <a:stretch/>
        </p:blipFill>
        <p:spPr>
          <a:xfrm>
            <a:off x="1817648" y="3859448"/>
            <a:ext cx="8073483" cy="2822713"/>
          </a:xfrm>
          <a:prstGeom prst="rect">
            <a:avLst/>
          </a:prstGeom>
        </p:spPr>
      </p:pic>
    </p:spTree>
    <p:extLst>
      <p:ext uri="{BB962C8B-B14F-4D97-AF65-F5344CB8AC3E}">
        <p14:creationId xmlns:p14="http://schemas.microsoft.com/office/powerpoint/2010/main" val="4232094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1818B-52C4-0848-6020-396B04E2328F}"/>
              </a:ext>
            </a:extLst>
          </p:cNvPr>
          <p:cNvSpPr>
            <a:spLocks noGrp="1"/>
          </p:cNvSpPr>
          <p:nvPr>
            <p:ph type="title"/>
          </p:nvPr>
        </p:nvSpPr>
        <p:spPr/>
        <p:txBody>
          <a:bodyPr/>
          <a:lstStyle/>
          <a:p>
            <a:r>
              <a:rPr lang="en-US" dirty="0"/>
              <a:t>Managing State</a:t>
            </a:r>
          </a:p>
        </p:txBody>
      </p:sp>
      <p:sp>
        <p:nvSpPr>
          <p:cNvPr id="3" name="Content Placeholder 2">
            <a:extLst>
              <a:ext uri="{FF2B5EF4-FFF2-40B4-BE49-F238E27FC236}">
                <a16:creationId xmlns:a16="http://schemas.microsoft.com/office/drawing/2014/main" id="{6C91D1A0-01FA-B994-E022-98E53BFFDC2C}"/>
              </a:ext>
            </a:extLst>
          </p:cNvPr>
          <p:cNvSpPr>
            <a:spLocks noGrp="1"/>
          </p:cNvSpPr>
          <p:nvPr>
            <p:ph idx="1"/>
          </p:nvPr>
        </p:nvSpPr>
        <p:spPr>
          <a:xfrm>
            <a:off x="1141413" y="1761893"/>
            <a:ext cx="9905998" cy="4029308"/>
          </a:xfrm>
        </p:spPr>
        <p:txBody>
          <a:bodyPr/>
          <a:lstStyle/>
          <a:p>
            <a:r>
              <a:rPr lang="en-US" dirty="0"/>
              <a:t>What if you’re collaborating on infrastructure with a team?</a:t>
            </a:r>
          </a:p>
          <a:p>
            <a:r>
              <a:rPr lang="en-US" dirty="0"/>
              <a:t>We use the same version control practices for </a:t>
            </a:r>
            <a:r>
              <a:rPr lang="en-US" dirty="0" err="1"/>
              <a:t>IaC</a:t>
            </a:r>
            <a:r>
              <a:rPr lang="en-US" dirty="0"/>
              <a:t> that we do for application development!</a:t>
            </a:r>
          </a:p>
          <a:p>
            <a:pPr lvl="1"/>
            <a:r>
              <a:rPr lang="en-US" dirty="0"/>
              <a:t>GitHub, GitHub Actions </a:t>
            </a:r>
          </a:p>
          <a:p>
            <a:pPr lvl="1"/>
            <a:r>
              <a:rPr lang="en-US" dirty="0"/>
              <a:t>It’s recommended to work in branches to avoid colliding with colleagues’ work. </a:t>
            </a:r>
          </a:p>
          <a:p>
            <a:r>
              <a:rPr lang="en-US" dirty="0"/>
              <a:t>Note: DO NOT CHECK </a:t>
            </a:r>
            <a:r>
              <a:rPr lang="en-US" dirty="0" err="1">
                <a:solidFill>
                  <a:srgbClr val="00B050"/>
                </a:solidFill>
              </a:rPr>
              <a:t>terraform.tfstate</a:t>
            </a:r>
            <a:r>
              <a:rPr lang="en-US" dirty="0">
                <a:solidFill>
                  <a:srgbClr val="00B050"/>
                </a:solidFill>
              </a:rPr>
              <a:t> </a:t>
            </a:r>
            <a:r>
              <a:rPr lang="en-US" dirty="0"/>
              <a:t>IN TO SOURCE CONTROL </a:t>
            </a:r>
          </a:p>
          <a:p>
            <a:pPr lvl="1"/>
            <a:r>
              <a:rPr lang="en-US" dirty="0"/>
              <a:t>For teams or larger projects, consider storing your state remotely (Terraform cloud)</a:t>
            </a:r>
          </a:p>
          <a:p>
            <a:endParaRPr lang="en-US" dirty="0"/>
          </a:p>
        </p:txBody>
      </p:sp>
    </p:spTree>
    <p:extLst>
      <p:ext uri="{BB962C8B-B14F-4D97-AF65-F5344CB8AC3E}">
        <p14:creationId xmlns:p14="http://schemas.microsoft.com/office/powerpoint/2010/main" val="20081392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29AD-F5A3-88DF-169E-932A40CB121E}"/>
              </a:ext>
            </a:extLst>
          </p:cNvPr>
          <p:cNvSpPr>
            <a:spLocks noGrp="1"/>
          </p:cNvSpPr>
          <p:nvPr>
            <p:ph type="title"/>
          </p:nvPr>
        </p:nvSpPr>
        <p:spPr>
          <a:xfrm>
            <a:off x="1141413" y="618518"/>
            <a:ext cx="9905998" cy="942653"/>
          </a:xfrm>
        </p:spPr>
        <p:txBody>
          <a:bodyPr/>
          <a:lstStyle/>
          <a:p>
            <a:r>
              <a:rPr lang="en-US" dirty="0"/>
              <a:t>What if we rerun that same configuration?</a:t>
            </a:r>
          </a:p>
        </p:txBody>
      </p:sp>
      <p:sp>
        <p:nvSpPr>
          <p:cNvPr id="3" name="Content Placeholder 2">
            <a:extLst>
              <a:ext uri="{FF2B5EF4-FFF2-40B4-BE49-F238E27FC236}">
                <a16:creationId xmlns:a16="http://schemas.microsoft.com/office/drawing/2014/main" id="{F3DD69A9-F4C1-DAD1-3E86-A24EE7BC1AF3}"/>
              </a:ext>
            </a:extLst>
          </p:cNvPr>
          <p:cNvSpPr>
            <a:spLocks noGrp="1"/>
          </p:cNvSpPr>
          <p:nvPr>
            <p:ph idx="1"/>
          </p:nvPr>
        </p:nvSpPr>
        <p:spPr>
          <a:xfrm>
            <a:off x="962992" y="1423066"/>
            <a:ext cx="9905999" cy="3541714"/>
          </a:xfrm>
        </p:spPr>
        <p:txBody>
          <a:bodyPr/>
          <a:lstStyle/>
          <a:p>
            <a:r>
              <a:rPr lang="en-US" dirty="0">
                <a:solidFill>
                  <a:schemeClr val="accent1"/>
                </a:solidFill>
              </a:rPr>
              <a:t>Idempotence:</a:t>
            </a:r>
          </a:p>
          <a:p>
            <a:pPr lvl="1"/>
            <a:r>
              <a:rPr lang="en-US" dirty="0"/>
              <a:t>The property of certain operations in mathematics and computer science whereby they can be applied multiple times without changing the result beyond the initial application.</a:t>
            </a:r>
          </a:p>
          <a:p>
            <a:pPr lvl="1"/>
            <a:r>
              <a:rPr lang="en-US" dirty="0"/>
              <a:t> An operation can be repeated or retried as often as necessary without causing unintended effects. </a:t>
            </a:r>
          </a:p>
          <a:p>
            <a:pPr lvl="1"/>
            <a:r>
              <a:rPr lang="en-US" dirty="0"/>
              <a:t>A multiple-step orchestration process composed entirely of idempotent steps can be replayed without side-effects if any part of that process fails. </a:t>
            </a:r>
          </a:p>
        </p:txBody>
      </p:sp>
      <p:sp>
        <p:nvSpPr>
          <p:cNvPr id="4" name="TextBox 3">
            <a:extLst>
              <a:ext uri="{FF2B5EF4-FFF2-40B4-BE49-F238E27FC236}">
                <a16:creationId xmlns:a16="http://schemas.microsoft.com/office/drawing/2014/main" id="{7FB769C2-6CA3-7F1D-73A2-78F8BBE3C13E}"/>
              </a:ext>
            </a:extLst>
          </p:cNvPr>
          <p:cNvSpPr txBox="1"/>
          <p:nvPr/>
        </p:nvSpPr>
        <p:spPr>
          <a:xfrm>
            <a:off x="2297422" y="4514441"/>
            <a:ext cx="7593980" cy="2031325"/>
          </a:xfrm>
          <a:prstGeom prst="rect">
            <a:avLst/>
          </a:prstGeom>
          <a:solidFill>
            <a:schemeClr val="tx2"/>
          </a:solidFill>
        </p:spPr>
        <p:txBody>
          <a:bodyPr wrap="square" rtlCol="0">
            <a:spAutoFit/>
          </a:bodyPr>
          <a:lstStyle/>
          <a:p>
            <a:r>
              <a:rPr lang="en-US" dirty="0">
                <a:latin typeface="Consolas" panose="020B0609020204030204" pitchFamily="49" charset="0"/>
                <a:cs typeface="Consolas" panose="020B0609020204030204" pitchFamily="49" charset="0"/>
              </a:rPr>
              <a:t>No changes. Your Infrastructure matches the configuration.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Terraform has compared your real infrastructure against your configuration and found no differences, so no changes are needed.</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Apply complete! Resources: 0 added, 0 changed, 0 destroyed</a:t>
            </a:r>
          </a:p>
        </p:txBody>
      </p:sp>
    </p:spTree>
    <p:extLst>
      <p:ext uri="{BB962C8B-B14F-4D97-AF65-F5344CB8AC3E}">
        <p14:creationId xmlns:p14="http://schemas.microsoft.com/office/powerpoint/2010/main" val="2001680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C22DE-5244-8C9C-81A1-8349035D383C}"/>
              </a:ext>
            </a:extLst>
          </p:cNvPr>
          <p:cNvSpPr>
            <a:spLocks noGrp="1"/>
          </p:cNvSpPr>
          <p:nvPr>
            <p:ph type="title"/>
          </p:nvPr>
        </p:nvSpPr>
        <p:spPr/>
        <p:txBody>
          <a:bodyPr/>
          <a:lstStyle/>
          <a:p>
            <a:r>
              <a:rPr lang="en-US" dirty="0"/>
              <a:t>Changing Resources</a:t>
            </a:r>
          </a:p>
        </p:txBody>
      </p:sp>
      <p:pic>
        <p:nvPicPr>
          <p:cNvPr id="5" name="Content Placeholder 4" descr="A screenshot of a computer program&#10;&#10;Description automatically generated">
            <a:extLst>
              <a:ext uri="{FF2B5EF4-FFF2-40B4-BE49-F238E27FC236}">
                <a16:creationId xmlns:a16="http://schemas.microsoft.com/office/drawing/2014/main" id="{70FEECF4-7CFE-7CDA-920C-125FEE6EF913}"/>
              </a:ext>
            </a:extLst>
          </p:cNvPr>
          <p:cNvPicPr>
            <a:picLocks noGrp="1" noChangeAspect="1"/>
          </p:cNvPicPr>
          <p:nvPr>
            <p:ph idx="1"/>
          </p:nvPr>
        </p:nvPicPr>
        <p:blipFill rotWithShape="1">
          <a:blip r:embed="rId2"/>
          <a:srcRect l="1238" t="3487" r="14166"/>
          <a:stretch/>
        </p:blipFill>
        <p:spPr>
          <a:xfrm>
            <a:off x="5018048" y="2007220"/>
            <a:ext cx="6029363" cy="2753693"/>
          </a:xfrm>
        </p:spPr>
      </p:pic>
      <p:sp>
        <p:nvSpPr>
          <p:cNvPr id="6" name="TextBox 5">
            <a:extLst>
              <a:ext uri="{FF2B5EF4-FFF2-40B4-BE49-F238E27FC236}">
                <a16:creationId xmlns:a16="http://schemas.microsoft.com/office/drawing/2014/main" id="{6DD741BA-CF1B-EB2A-3673-56526A49953F}"/>
              </a:ext>
            </a:extLst>
          </p:cNvPr>
          <p:cNvSpPr txBox="1"/>
          <p:nvPr/>
        </p:nvSpPr>
        <p:spPr>
          <a:xfrm>
            <a:off x="954157" y="1907720"/>
            <a:ext cx="3670852" cy="3693319"/>
          </a:xfrm>
          <a:prstGeom prst="rect">
            <a:avLst/>
          </a:prstGeom>
          <a:noFill/>
        </p:spPr>
        <p:txBody>
          <a:bodyPr wrap="square" rtlCol="0">
            <a:spAutoFit/>
          </a:bodyPr>
          <a:lstStyle/>
          <a:p>
            <a:r>
              <a:rPr lang="en-US" dirty="0"/>
              <a:t>Add a new resource block to create a virtual network (</a:t>
            </a:r>
            <a:r>
              <a:rPr lang="en-US" dirty="0" err="1"/>
              <a:t>vnet</a:t>
            </a:r>
            <a:r>
              <a:rPr lang="en-US" dirty="0"/>
              <a:t>)</a:t>
            </a:r>
          </a:p>
          <a:p>
            <a:endParaRPr lang="en-US" dirty="0"/>
          </a:p>
          <a:p>
            <a:pPr marL="285750" indent="-285750">
              <a:buFont typeface="Arial" panose="020B0604020202020204" pitchFamily="34" charset="0"/>
              <a:buChar char="•"/>
            </a:pPr>
            <a:r>
              <a:rPr lang="en-US" dirty="0"/>
              <a:t>The name of the resource group needs to be included for Azure</a:t>
            </a:r>
          </a:p>
          <a:p>
            <a:endParaRPr lang="en-US" dirty="0"/>
          </a:p>
          <a:p>
            <a:pPr marL="285750" indent="-285750">
              <a:buFont typeface="Arial" panose="020B0604020202020204" pitchFamily="34" charset="0"/>
              <a:buChar char="•"/>
            </a:pPr>
            <a:r>
              <a:rPr lang="en-US" dirty="0"/>
              <a:t>This establishes a </a:t>
            </a:r>
            <a:r>
              <a:rPr lang="en-US" dirty="0">
                <a:solidFill>
                  <a:schemeClr val="accent1"/>
                </a:solidFill>
              </a:rPr>
              <a:t>dependency</a:t>
            </a:r>
            <a:r>
              <a:rPr lang="en-US" dirty="0"/>
              <a:t> between the resources. </a:t>
            </a:r>
          </a:p>
          <a:p>
            <a:endParaRPr lang="en-US" dirty="0"/>
          </a:p>
          <a:p>
            <a:pPr marL="285750" indent="-285750">
              <a:buFont typeface="Arial" panose="020B0604020202020204" pitchFamily="34" charset="0"/>
              <a:buChar char="•"/>
            </a:pPr>
            <a:r>
              <a:rPr lang="en-US" dirty="0"/>
              <a:t>Terraform ensures that resources are created in the proper order by constructing a dependency graph for your configuration.</a:t>
            </a:r>
          </a:p>
        </p:txBody>
      </p:sp>
    </p:spTree>
    <p:extLst>
      <p:ext uri="{BB962C8B-B14F-4D97-AF65-F5344CB8AC3E}">
        <p14:creationId xmlns:p14="http://schemas.microsoft.com/office/powerpoint/2010/main" val="3648835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19F2A-9622-4590-73DA-F270125C0A5E}"/>
              </a:ext>
            </a:extLst>
          </p:cNvPr>
          <p:cNvSpPr>
            <a:spLocks noGrp="1"/>
          </p:cNvSpPr>
          <p:nvPr>
            <p:ph type="title"/>
          </p:nvPr>
        </p:nvSpPr>
        <p:spPr/>
        <p:txBody>
          <a:bodyPr/>
          <a:lstStyle/>
          <a:p>
            <a:r>
              <a:rPr lang="en-US" dirty="0"/>
              <a:t>Declarative vs Imperative languages</a:t>
            </a:r>
          </a:p>
        </p:txBody>
      </p:sp>
      <p:sp>
        <p:nvSpPr>
          <p:cNvPr id="3" name="Content Placeholder 2">
            <a:extLst>
              <a:ext uri="{FF2B5EF4-FFF2-40B4-BE49-F238E27FC236}">
                <a16:creationId xmlns:a16="http://schemas.microsoft.com/office/drawing/2014/main" id="{9E342653-4C12-B0B6-1B01-C594679C87CC}"/>
              </a:ext>
            </a:extLst>
          </p:cNvPr>
          <p:cNvSpPr>
            <a:spLocks noGrp="1"/>
          </p:cNvSpPr>
          <p:nvPr>
            <p:ph idx="1"/>
          </p:nvPr>
        </p:nvSpPr>
        <p:spPr>
          <a:xfrm>
            <a:off x="985295" y="1853993"/>
            <a:ext cx="10846149" cy="4385489"/>
          </a:xfrm>
        </p:spPr>
        <p:txBody>
          <a:bodyPr>
            <a:normAutofit fontScale="92500" lnSpcReduction="10000"/>
          </a:bodyPr>
          <a:lstStyle/>
          <a:p>
            <a:r>
              <a:rPr lang="en-US" dirty="0">
                <a:solidFill>
                  <a:schemeClr val="accent1"/>
                </a:solidFill>
              </a:rPr>
              <a:t>Declarative languages:</a:t>
            </a:r>
          </a:p>
          <a:p>
            <a:pPr lvl="1"/>
            <a:r>
              <a:rPr lang="en-US" dirty="0"/>
              <a:t>Your code defines what you want your infrastructure to look like (how much memory and disk space you want your server to have, and what OS you want to run, etc.)</a:t>
            </a:r>
          </a:p>
          <a:p>
            <a:pPr lvl="1"/>
            <a:r>
              <a:rPr lang="en-US" dirty="0"/>
              <a:t>The tool handles the logic of how to make that desired state come about. </a:t>
            </a:r>
          </a:p>
          <a:p>
            <a:pPr lvl="1"/>
            <a:r>
              <a:rPr lang="en-US" dirty="0"/>
              <a:t>Separation of what you want from how to create it</a:t>
            </a:r>
          </a:p>
          <a:p>
            <a:r>
              <a:rPr lang="en-US" dirty="0">
                <a:solidFill>
                  <a:schemeClr val="accent1"/>
                </a:solidFill>
              </a:rPr>
              <a:t>Imperative languages:</a:t>
            </a:r>
          </a:p>
          <a:p>
            <a:pPr lvl="1"/>
            <a:r>
              <a:rPr lang="en-US" dirty="0"/>
              <a:t>Defines the specific commands needed to achieve the desired configuration, and those commands need to be executed in the correct order.</a:t>
            </a:r>
          </a:p>
          <a:p>
            <a:pPr lvl="1"/>
            <a:r>
              <a:rPr lang="en-US" dirty="0"/>
              <a:t>You think about the configuration as a series of actions or steps.</a:t>
            </a:r>
          </a:p>
          <a:p>
            <a:r>
              <a:rPr lang="en-US" dirty="0"/>
              <a:t>Many </a:t>
            </a:r>
            <a:r>
              <a:rPr lang="en-US" dirty="0" err="1"/>
              <a:t>IaC</a:t>
            </a:r>
            <a:r>
              <a:rPr lang="en-US" dirty="0"/>
              <a:t> platforms are more strongly rooted in one paradigm but have a mix of both.</a:t>
            </a:r>
          </a:p>
          <a:p>
            <a:pPr lvl="1"/>
            <a:r>
              <a:rPr lang="en-US" dirty="0" err="1"/>
              <a:t>Terraform’s</a:t>
            </a:r>
            <a:r>
              <a:rPr lang="en-US" dirty="0"/>
              <a:t> language is declarative, and is called HCL</a:t>
            </a:r>
          </a:p>
        </p:txBody>
      </p:sp>
    </p:spTree>
    <p:extLst>
      <p:ext uri="{BB962C8B-B14F-4D97-AF65-F5344CB8AC3E}">
        <p14:creationId xmlns:p14="http://schemas.microsoft.com/office/powerpoint/2010/main" val="1142052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3182A-B479-DDDD-80E6-B47C42F590D7}"/>
              </a:ext>
            </a:extLst>
          </p:cNvPr>
          <p:cNvSpPr>
            <a:spLocks noGrp="1"/>
          </p:cNvSpPr>
          <p:nvPr>
            <p:ph type="title"/>
          </p:nvPr>
        </p:nvSpPr>
        <p:spPr/>
        <p:txBody>
          <a:bodyPr/>
          <a:lstStyle/>
          <a:p>
            <a:r>
              <a:rPr lang="en-US" dirty="0"/>
              <a:t>Apply your changes</a:t>
            </a:r>
          </a:p>
        </p:txBody>
      </p:sp>
      <p:pic>
        <p:nvPicPr>
          <p:cNvPr id="5" name="Content Placeholder 4" descr="A screenshot of a computer program&#10;&#10;Description automatically generated">
            <a:extLst>
              <a:ext uri="{FF2B5EF4-FFF2-40B4-BE49-F238E27FC236}">
                <a16:creationId xmlns:a16="http://schemas.microsoft.com/office/drawing/2014/main" id="{8DE35406-4151-2726-4407-386E99C7AB4F}"/>
              </a:ext>
            </a:extLst>
          </p:cNvPr>
          <p:cNvPicPr>
            <a:picLocks noGrp="1" noChangeAspect="1"/>
          </p:cNvPicPr>
          <p:nvPr>
            <p:ph idx="1"/>
          </p:nvPr>
        </p:nvPicPr>
        <p:blipFill>
          <a:blip r:embed="rId2"/>
          <a:stretch>
            <a:fillRect/>
          </a:stretch>
        </p:blipFill>
        <p:spPr>
          <a:xfrm>
            <a:off x="7136780" y="0"/>
            <a:ext cx="4388058" cy="6863374"/>
          </a:xfrm>
        </p:spPr>
      </p:pic>
      <p:sp>
        <p:nvSpPr>
          <p:cNvPr id="6" name="TextBox 5">
            <a:extLst>
              <a:ext uri="{FF2B5EF4-FFF2-40B4-BE49-F238E27FC236}">
                <a16:creationId xmlns:a16="http://schemas.microsoft.com/office/drawing/2014/main" id="{238E9695-2484-6718-8412-8FCE9B58E98D}"/>
              </a:ext>
            </a:extLst>
          </p:cNvPr>
          <p:cNvSpPr txBox="1"/>
          <p:nvPr/>
        </p:nvSpPr>
        <p:spPr>
          <a:xfrm>
            <a:off x="1282390" y="2241395"/>
            <a:ext cx="5854390" cy="923330"/>
          </a:xfrm>
          <a:prstGeom prst="rect">
            <a:avLst/>
          </a:prstGeom>
          <a:noFill/>
        </p:spPr>
        <p:txBody>
          <a:bodyPr wrap="square" rtlCol="0">
            <a:spAutoFit/>
          </a:bodyPr>
          <a:lstStyle/>
          <a:p>
            <a:r>
              <a:rPr lang="en-US" dirty="0"/>
              <a:t>Terraform builds an execution plan by comparing your desired state (described in configuration that you edited) to the current state (defined in </a:t>
            </a:r>
            <a:r>
              <a:rPr lang="en-US" dirty="0" err="1">
                <a:solidFill>
                  <a:schemeClr val="accent1"/>
                </a:solidFill>
              </a:rPr>
              <a:t>terraform.tfstate</a:t>
            </a:r>
            <a:r>
              <a:rPr lang="en-US" dirty="0">
                <a:solidFill>
                  <a:schemeClr val="accent1"/>
                </a:solidFill>
              </a:rPr>
              <a:t> </a:t>
            </a:r>
            <a:r>
              <a:rPr lang="en-US" dirty="0"/>
              <a:t>file)</a:t>
            </a:r>
          </a:p>
        </p:txBody>
      </p:sp>
    </p:spTree>
    <p:extLst>
      <p:ext uri="{BB962C8B-B14F-4D97-AF65-F5344CB8AC3E}">
        <p14:creationId xmlns:p14="http://schemas.microsoft.com/office/powerpoint/2010/main" val="2145133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7A38B-CB17-4C44-D522-66B034096A9A}"/>
              </a:ext>
            </a:extLst>
          </p:cNvPr>
          <p:cNvSpPr>
            <a:spLocks noGrp="1"/>
          </p:cNvSpPr>
          <p:nvPr>
            <p:ph type="title"/>
          </p:nvPr>
        </p:nvSpPr>
        <p:spPr>
          <a:xfrm>
            <a:off x="1141413" y="618518"/>
            <a:ext cx="10500460" cy="1478570"/>
          </a:xfrm>
        </p:spPr>
        <p:txBody>
          <a:bodyPr/>
          <a:lstStyle/>
          <a:p>
            <a:r>
              <a:rPr lang="en-US" dirty="0"/>
              <a:t>Changes: Mutable Vs. Immutable Infrastructure</a:t>
            </a:r>
          </a:p>
        </p:txBody>
      </p:sp>
      <p:sp>
        <p:nvSpPr>
          <p:cNvPr id="3" name="Content Placeholder 2">
            <a:extLst>
              <a:ext uri="{FF2B5EF4-FFF2-40B4-BE49-F238E27FC236}">
                <a16:creationId xmlns:a16="http://schemas.microsoft.com/office/drawing/2014/main" id="{234058D8-FBAB-821D-BDFB-27BF16C72F21}"/>
              </a:ext>
            </a:extLst>
          </p:cNvPr>
          <p:cNvSpPr>
            <a:spLocks noGrp="1"/>
          </p:cNvSpPr>
          <p:nvPr>
            <p:ph idx="1"/>
          </p:nvPr>
        </p:nvSpPr>
        <p:spPr/>
        <p:txBody>
          <a:bodyPr/>
          <a:lstStyle/>
          <a:p>
            <a:r>
              <a:rPr lang="en-US" dirty="0">
                <a:solidFill>
                  <a:schemeClr val="accent1"/>
                </a:solidFill>
              </a:rPr>
              <a:t>Immutable</a:t>
            </a:r>
            <a:r>
              <a:rPr lang="en-US" dirty="0"/>
              <a:t>: You cannot change an object’s state after creating it.</a:t>
            </a:r>
          </a:p>
          <a:p>
            <a:r>
              <a:rPr lang="en-US" dirty="0">
                <a:solidFill>
                  <a:schemeClr val="accent1"/>
                </a:solidFill>
              </a:rPr>
              <a:t>Mutable</a:t>
            </a:r>
            <a:r>
              <a:rPr lang="en-US" dirty="0"/>
              <a:t>: You can change an object’s state after creating it. </a:t>
            </a:r>
          </a:p>
        </p:txBody>
      </p:sp>
    </p:spTree>
    <p:extLst>
      <p:ext uri="{BB962C8B-B14F-4D97-AF65-F5344CB8AC3E}">
        <p14:creationId xmlns:p14="http://schemas.microsoft.com/office/powerpoint/2010/main" val="26696278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F0F8E-BE49-C72B-FEDD-5B14A9C9036C}"/>
              </a:ext>
            </a:extLst>
          </p:cNvPr>
          <p:cNvSpPr>
            <a:spLocks noGrp="1"/>
          </p:cNvSpPr>
          <p:nvPr>
            <p:ph type="title"/>
          </p:nvPr>
        </p:nvSpPr>
        <p:spPr/>
        <p:txBody>
          <a:bodyPr/>
          <a:lstStyle/>
          <a:p>
            <a:r>
              <a:rPr lang="en-US" dirty="0"/>
              <a:t>Mutable Infrastructure</a:t>
            </a:r>
          </a:p>
        </p:txBody>
      </p:sp>
      <p:sp>
        <p:nvSpPr>
          <p:cNvPr id="3" name="Content Placeholder 2">
            <a:extLst>
              <a:ext uri="{FF2B5EF4-FFF2-40B4-BE49-F238E27FC236}">
                <a16:creationId xmlns:a16="http://schemas.microsoft.com/office/drawing/2014/main" id="{F713F3FB-9133-2B80-D951-EA155C8D04AB}"/>
              </a:ext>
            </a:extLst>
          </p:cNvPr>
          <p:cNvSpPr>
            <a:spLocks noGrp="1"/>
          </p:cNvSpPr>
          <p:nvPr>
            <p:ph sz="half" idx="1"/>
          </p:nvPr>
        </p:nvSpPr>
        <p:spPr/>
        <p:txBody>
          <a:bodyPr>
            <a:normAutofit lnSpcReduction="10000"/>
          </a:bodyPr>
          <a:lstStyle/>
          <a:p>
            <a:pPr marL="0" indent="0">
              <a:buNone/>
            </a:pPr>
            <a:r>
              <a:rPr lang="en-US" dirty="0"/>
              <a:t>Pros:</a:t>
            </a:r>
          </a:p>
          <a:p>
            <a:r>
              <a:rPr lang="en-US" dirty="0"/>
              <a:t>Do not have to build from scratch every time a change is required</a:t>
            </a:r>
          </a:p>
          <a:p>
            <a:r>
              <a:rPr lang="en-US" dirty="0"/>
              <a:t>Roll out updates for individual servers </a:t>
            </a:r>
            <a:r>
              <a:rPr lang="en-US" dirty="0">
                <a:sym typeface="Wingdings" pitchFamily="2" charset="2"/>
              </a:rPr>
              <a:t> updates are faster</a:t>
            </a:r>
          </a:p>
          <a:p>
            <a:r>
              <a:rPr lang="en-US" dirty="0">
                <a:sym typeface="Wingdings" pitchFamily="2" charset="2"/>
              </a:rPr>
              <a:t>Data persistence may be easier initially</a:t>
            </a:r>
          </a:p>
          <a:p>
            <a:endParaRPr lang="en-US" dirty="0"/>
          </a:p>
        </p:txBody>
      </p:sp>
      <p:sp>
        <p:nvSpPr>
          <p:cNvPr id="4" name="Content Placeholder 3">
            <a:extLst>
              <a:ext uri="{FF2B5EF4-FFF2-40B4-BE49-F238E27FC236}">
                <a16:creationId xmlns:a16="http://schemas.microsoft.com/office/drawing/2014/main" id="{F189EFA5-3D72-2D33-0AAF-45D5AF183DE2}"/>
              </a:ext>
            </a:extLst>
          </p:cNvPr>
          <p:cNvSpPr>
            <a:spLocks noGrp="1"/>
          </p:cNvSpPr>
          <p:nvPr>
            <p:ph sz="half" idx="2"/>
          </p:nvPr>
        </p:nvSpPr>
        <p:spPr/>
        <p:txBody>
          <a:bodyPr>
            <a:normAutofit lnSpcReduction="10000"/>
          </a:bodyPr>
          <a:lstStyle/>
          <a:p>
            <a:pPr marL="0" indent="0">
              <a:buNone/>
            </a:pPr>
            <a:r>
              <a:rPr lang="en-US" dirty="0"/>
              <a:t>Cons:</a:t>
            </a:r>
          </a:p>
          <a:p>
            <a:r>
              <a:rPr lang="en-US" dirty="0"/>
              <a:t>Can lead to configuration drift</a:t>
            </a:r>
          </a:p>
          <a:p>
            <a:r>
              <a:rPr lang="en-US" dirty="0"/>
              <a:t>Indiscrete versioning </a:t>
            </a:r>
          </a:p>
          <a:p>
            <a:r>
              <a:rPr lang="en-US" dirty="0"/>
              <a:t>In-place updates can fail</a:t>
            </a:r>
          </a:p>
          <a:p>
            <a:r>
              <a:rPr lang="en-US" dirty="0"/>
              <a:t>Debugging can be time consuming</a:t>
            </a:r>
          </a:p>
        </p:txBody>
      </p:sp>
    </p:spTree>
    <p:extLst>
      <p:ext uri="{BB962C8B-B14F-4D97-AF65-F5344CB8AC3E}">
        <p14:creationId xmlns:p14="http://schemas.microsoft.com/office/powerpoint/2010/main" val="19013748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0ED00-0676-62F9-E40B-853FC4EC1D7F}"/>
              </a:ext>
            </a:extLst>
          </p:cNvPr>
          <p:cNvSpPr>
            <a:spLocks noGrp="1"/>
          </p:cNvSpPr>
          <p:nvPr>
            <p:ph type="title"/>
          </p:nvPr>
        </p:nvSpPr>
        <p:spPr/>
        <p:txBody>
          <a:bodyPr/>
          <a:lstStyle/>
          <a:p>
            <a:r>
              <a:rPr lang="en-US" dirty="0"/>
              <a:t>IMMUTABLE INFRASTRUCTURE</a:t>
            </a:r>
          </a:p>
        </p:txBody>
      </p:sp>
      <p:sp>
        <p:nvSpPr>
          <p:cNvPr id="3" name="Content Placeholder 2">
            <a:extLst>
              <a:ext uri="{FF2B5EF4-FFF2-40B4-BE49-F238E27FC236}">
                <a16:creationId xmlns:a16="http://schemas.microsoft.com/office/drawing/2014/main" id="{FC5FC705-C4E9-E0D2-EB84-09DB9F5192F0}"/>
              </a:ext>
            </a:extLst>
          </p:cNvPr>
          <p:cNvSpPr>
            <a:spLocks noGrp="1"/>
          </p:cNvSpPr>
          <p:nvPr>
            <p:ph sz="half" idx="1"/>
          </p:nvPr>
        </p:nvSpPr>
        <p:spPr/>
        <p:txBody>
          <a:bodyPr>
            <a:normAutofit fontScale="85000" lnSpcReduction="20000"/>
          </a:bodyPr>
          <a:lstStyle/>
          <a:p>
            <a:pPr marL="0" indent="0">
              <a:buNone/>
            </a:pPr>
            <a:r>
              <a:rPr lang="en-US" dirty="0"/>
              <a:t>Pros</a:t>
            </a:r>
          </a:p>
          <a:p>
            <a:r>
              <a:rPr lang="en-US" dirty="0"/>
              <a:t>Discrete versioning (you won’t have two versions of the same server running at the same time)</a:t>
            </a:r>
          </a:p>
          <a:p>
            <a:r>
              <a:rPr lang="en-US" dirty="0"/>
              <a:t>Test different versions and roll out updates all at once </a:t>
            </a:r>
          </a:p>
          <a:p>
            <a:r>
              <a:rPr lang="en-US" dirty="0"/>
              <a:t>Predictability</a:t>
            </a:r>
          </a:p>
          <a:p>
            <a:r>
              <a:rPr lang="en-US" dirty="0"/>
              <a:t>Roll back deployments since previous versions are unaffected.</a:t>
            </a:r>
          </a:p>
        </p:txBody>
      </p:sp>
      <p:sp>
        <p:nvSpPr>
          <p:cNvPr id="4" name="Content Placeholder 3">
            <a:extLst>
              <a:ext uri="{FF2B5EF4-FFF2-40B4-BE49-F238E27FC236}">
                <a16:creationId xmlns:a16="http://schemas.microsoft.com/office/drawing/2014/main" id="{31989297-AA48-A1A7-6D9A-B0E7503F21D1}"/>
              </a:ext>
            </a:extLst>
          </p:cNvPr>
          <p:cNvSpPr>
            <a:spLocks noGrp="1"/>
          </p:cNvSpPr>
          <p:nvPr>
            <p:ph sz="half" idx="2"/>
          </p:nvPr>
        </p:nvSpPr>
        <p:spPr/>
        <p:txBody>
          <a:bodyPr>
            <a:normAutofit fontScale="85000" lnSpcReduction="20000"/>
          </a:bodyPr>
          <a:lstStyle/>
          <a:p>
            <a:pPr marL="0" indent="0">
              <a:buNone/>
            </a:pPr>
            <a:r>
              <a:rPr lang="en-US" dirty="0"/>
              <a:t>Cons</a:t>
            </a:r>
          </a:p>
          <a:p>
            <a:r>
              <a:rPr lang="en-US" dirty="0"/>
              <a:t>Cannot modify existing resources</a:t>
            </a:r>
          </a:p>
          <a:p>
            <a:r>
              <a:rPr lang="en-US" dirty="0"/>
              <a:t>Externalize data storage</a:t>
            </a:r>
          </a:p>
        </p:txBody>
      </p:sp>
    </p:spTree>
    <p:extLst>
      <p:ext uri="{BB962C8B-B14F-4D97-AF65-F5344CB8AC3E}">
        <p14:creationId xmlns:p14="http://schemas.microsoft.com/office/powerpoint/2010/main" val="2805570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C7EC5-E0B5-DEBC-E946-C3313E655B9D}"/>
              </a:ext>
            </a:extLst>
          </p:cNvPr>
          <p:cNvSpPr>
            <a:spLocks noGrp="1"/>
          </p:cNvSpPr>
          <p:nvPr>
            <p:ph type="title"/>
          </p:nvPr>
        </p:nvSpPr>
        <p:spPr/>
        <p:txBody>
          <a:bodyPr/>
          <a:lstStyle/>
          <a:p>
            <a:r>
              <a:rPr lang="en-US" dirty="0"/>
              <a:t>Destroying Resources</a:t>
            </a:r>
          </a:p>
        </p:txBody>
      </p:sp>
      <p:sp>
        <p:nvSpPr>
          <p:cNvPr id="3" name="Content Placeholder 2">
            <a:extLst>
              <a:ext uri="{FF2B5EF4-FFF2-40B4-BE49-F238E27FC236}">
                <a16:creationId xmlns:a16="http://schemas.microsoft.com/office/drawing/2014/main" id="{E87B4124-8213-4801-CF15-1E30A197679F}"/>
              </a:ext>
            </a:extLst>
          </p:cNvPr>
          <p:cNvSpPr>
            <a:spLocks noGrp="1"/>
          </p:cNvSpPr>
          <p:nvPr>
            <p:ph idx="1"/>
          </p:nvPr>
        </p:nvSpPr>
        <p:spPr>
          <a:xfrm>
            <a:off x="1141413" y="1981030"/>
            <a:ext cx="10656577" cy="3541714"/>
          </a:xfrm>
        </p:spPr>
        <p:txBody>
          <a:bodyPr/>
          <a:lstStyle/>
          <a:p>
            <a:r>
              <a:rPr lang="en-US" dirty="0"/>
              <a:t>The </a:t>
            </a:r>
            <a:r>
              <a:rPr lang="en-US" dirty="0">
                <a:solidFill>
                  <a:schemeClr val="accent1"/>
                </a:solidFill>
                <a:latin typeface="Consolas" panose="020B0609020204030204" pitchFamily="49" charset="0"/>
                <a:cs typeface="Consolas" panose="020B0609020204030204" pitchFamily="49" charset="0"/>
              </a:rPr>
              <a:t>terraform destroy </a:t>
            </a:r>
            <a:r>
              <a:rPr lang="en-US" dirty="0"/>
              <a:t>command terminates resources managed by your Terraform project. </a:t>
            </a:r>
          </a:p>
          <a:p>
            <a:r>
              <a:rPr lang="en-US" dirty="0"/>
              <a:t>It does </a:t>
            </a:r>
            <a:r>
              <a:rPr lang="en-US" i="1" dirty="0"/>
              <a:t>not</a:t>
            </a:r>
            <a:r>
              <a:rPr lang="en-US" dirty="0"/>
              <a:t> destroy resources running elsewhere that are not managed by the current Terraform project.</a:t>
            </a:r>
          </a:p>
          <a:p>
            <a:r>
              <a:rPr lang="en-US" dirty="0"/>
              <a:t>Provides verbose output of each resource that will be destroyed.</a:t>
            </a:r>
          </a:p>
        </p:txBody>
      </p:sp>
    </p:spTree>
    <p:extLst>
      <p:ext uri="{BB962C8B-B14F-4D97-AF65-F5344CB8AC3E}">
        <p14:creationId xmlns:p14="http://schemas.microsoft.com/office/powerpoint/2010/main" val="3802387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93608-F497-A132-A2DC-CC4FE62577D8}"/>
              </a:ext>
            </a:extLst>
          </p:cNvPr>
          <p:cNvSpPr>
            <a:spLocks noGrp="1"/>
          </p:cNvSpPr>
          <p:nvPr>
            <p:ph type="title"/>
          </p:nvPr>
        </p:nvSpPr>
        <p:spPr>
          <a:xfrm>
            <a:off x="1141413" y="618518"/>
            <a:ext cx="9905998" cy="875964"/>
          </a:xfrm>
        </p:spPr>
        <p:txBody>
          <a:bodyPr/>
          <a:lstStyle/>
          <a:p>
            <a:r>
              <a:rPr lang="en-US" dirty="0"/>
              <a:t>What Is Infrastructure as Code?</a:t>
            </a:r>
          </a:p>
        </p:txBody>
      </p:sp>
      <p:sp>
        <p:nvSpPr>
          <p:cNvPr id="3" name="Content Placeholder 2">
            <a:extLst>
              <a:ext uri="{FF2B5EF4-FFF2-40B4-BE49-F238E27FC236}">
                <a16:creationId xmlns:a16="http://schemas.microsoft.com/office/drawing/2014/main" id="{AA591FAC-4A55-8B2B-40F8-D8350AB893D9}"/>
              </a:ext>
            </a:extLst>
          </p:cNvPr>
          <p:cNvSpPr>
            <a:spLocks noGrp="1"/>
          </p:cNvSpPr>
          <p:nvPr>
            <p:ph idx="1"/>
          </p:nvPr>
        </p:nvSpPr>
        <p:spPr>
          <a:xfrm>
            <a:off x="957173" y="1916513"/>
            <a:ext cx="5964782" cy="3541714"/>
          </a:xfrm>
        </p:spPr>
        <p:txBody>
          <a:bodyPr>
            <a:normAutofit fontScale="92500"/>
          </a:bodyPr>
          <a:lstStyle/>
          <a:p>
            <a:pPr marL="0" indent="0">
              <a:buNone/>
            </a:pPr>
            <a:r>
              <a:rPr lang="en-US" dirty="0"/>
              <a:t>Key ideas:</a:t>
            </a:r>
          </a:p>
          <a:p>
            <a:r>
              <a:rPr lang="en-US" dirty="0"/>
              <a:t>We use code to define resources (everything is defined as code!)</a:t>
            </a:r>
          </a:p>
          <a:p>
            <a:r>
              <a:rPr lang="en-US" dirty="0"/>
              <a:t>Use version control to manage changes</a:t>
            </a:r>
          </a:p>
          <a:p>
            <a:r>
              <a:rPr lang="en-US" dirty="0"/>
              <a:t>Continuously test and deliver work in progress</a:t>
            </a:r>
          </a:p>
          <a:p>
            <a:r>
              <a:rPr lang="en-US" dirty="0"/>
              <a:t>Build small, simple pieces that you can change independently</a:t>
            </a:r>
          </a:p>
          <a:p>
            <a:endParaRPr lang="en-US" dirty="0"/>
          </a:p>
          <a:p>
            <a:endParaRPr lang="en-US" dirty="0"/>
          </a:p>
        </p:txBody>
      </p:sp>
      <p:pic>
        <p:nvPicPr>
          <p:cNvPr id="6146" name="Picture 2">
            <a:extLst>
              <a:ext uri="{FF2B5EF4-FFF2-40B4-BE49-F238E27FC236}">
                <a16:creationId xmlns:a16="http://schemas.microsoft.com/office/drawing/2014/main" id="{97D52D8F-981D-8567-20E8-14C0BD361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7714" y="1253321"/>
            <a:ext cx="4678179" cy="5363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1408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B10D7-B645-862E-4B8E-B2AE2081F35C}"/>
              </a:ext>
            </a:extLst>
          </p:cNvPr>
          <p:cNvSpPr>
            <a:spLocks noGrp="1"/>
          </p:cNvSpPr>
          <p:nvPr>
            <p:ph type="title"/>
          </p:nvPr>
        </p:nvSpPr>
        <p:spPr/>
        <p:txBody>
          <a:bodyPr/>
          <a:lstStyle/>
          <a:p>
            <a:r>
              <a:rPr lang="en-US" dirty="0"/>
              <a:t>Managing your Terraform Project</a:t>
            </a:r>
          </a:p>
        </p:txBody>
      </p:sp>
      <p:sp>
        <p:nvSpPr>
          <p:cNvPr id="3" name="Content Placeholder 2">
            <a:extLst>
              <a:ext uri="{FF2B5EF4-FFF2-40B4-BE49-F238E27FC236}">
                <a16:creationId xmlns:a16="http://schemas.microsoft.com/office/drawing/2014/main" id="{C8598A74-FE6D-C91D-BB48-807213DE4B76}"/>
              </a:ext>
            </a:extLst>
          </p:cNvPr>
          <p:cNvSpPr>
            <a:spLocks noGrp="1"/>
          </p:cNvSpPr>
          <p:nvPr>
            <p:ph idx="1"/>
          </p:nvPr>
        </p:nvSpPr>
        <p:spPr/>
        <p:txBody>
          <a:bodyPr/>
          <a:lstStyle/>
          <a:p>
            <a:r>
              <a:rPr lang="en-US" dirty="0"/>
              <a:t>Even a moderately sized project can result in very long configurations.</a:t>
            </a:r>
          </a:p>
          <a:p>
            <a:r>
              <a:rPr lang="en-US" dirty="0"/>
              <a:t>There are several ways we can ensure our projects are dynamic, query-able, and organized. </a:t>
            </a:r>
          </a:p>
          <a:p>
            <a:r>
              <a:rPr lang="en-US" dirty="0"/>
              <a:t>Let’s look at variables, outputs, and modules.</a:t>
            </a:r>
          </a:p>
        </p:txBody>
      </p:sp>
    </p:spTree>
    <p:extLst>
      <p:ext uri="{BB962C8B-B14F-4D97-AF65-F5344CB8AC3E}">
        <p14:creationId xmlns:p14="http://schemas.microsoft.com/office/powerpoint/2010/main" val="116797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A594-C25B-10A6-3F9C-8B4E764D39A7}"/>
              </a:ext>
            </a:extLst>
          </p:cNvPr>
          <p:cNvSpPr>
            <a:spLocks noGrp="1"/>
          </p:cNvSpPr>
          <p:nvPr>
            <p:ph type="title"/>
          </p:nvPr>
        </p:nvSpPr>
        <p:spPr>
          <a:xfrm>
            <a:off x="659914" y="509897"/>
            <a:ext cx="9905998" cy="938935"/>
          </a:xfrm>
        </p:spPr>
        <p:txBody>
          <a:bodyPr/>
          <a:lstStyle/>
          <a:p>
            <a:r>
              <a:rPr lang="en-US" dirty="0"/>
              <a:t>Defining Variables</a:t>
            </a:r>
          </a:p>
        </p:txBody>
      </p:sp>
      <p:sp>
        <p:nvSpPr>
          <p:cNvPr id="3" name="Content Placeholder 2">
            <a:extLst>
              <a:ext uri="{FF2B5EF4-FFF2-40B4-BE49-F238E27FC236}">
                <a16:creationId xmlns:a16="http://schemas.microsoft.com/office/drawing/2014/main" id="{5B17BA83-62B0-5DC4-3574-A80214F13268}"/>
              </a:ext>
            </a:extLst>
          </p:cNvPr>
          <p:cNvSpPr>
            <a:spLocks noGrp="1"/>
          </p:cNvSpPr>
          <p:nvPr>
            <p:ph idx="1"/>
          </p:nvPr>
        </p:nvSpPr>
        <p:spPr>
          <a:xfrm>
            <a:off x="585577" y="1335087"/>
            <a:ext cx="10946509" cy="2093913"/>
          </a:xfrm>
        </p:spPr>
        <p:txBody>
          <a:bodyPr/>
          <a:lstStyle/>
          <a:p>
            <a:r>
              <a:rPr lang="en-US" dirty="0"/>
              <a:t>The examples so far have used hard-coded variables. </a:t>
            </a:r>
          </a:p>
          <a:p>
            <a:r>
              <a:rPr lang="en-US" dirty="0"/>
              <a:t>Terraform configurations can include variables to make your configuration more dynamic and flexible.</a:t>
            </a:r>
          </a:p>
          <a:p>
            <a:r>
              <a:rPr lang="en-US" dirty="0"/>
              <a:t>Use a </a:t>
            </a:r>
            <a:r>
              <a:rPr lang="en-US" dirty="0" err="1">
                <a:solidFill>
                  <a:schemeClr val="accent1"/>
                </a:solidFill>
              </a:rPr>
              <a:t>variables.tf</a:t>
            </a:r>
            <a:r>
              <a:rPr lang="en-US" dirty="0">
                <a:solidFill>
                  <a:schemeClr val="accent1"/>
                </a:solidFill>
              </a:rPr>
              <a:t> </a:t>
            </a:r>
            <a:r>
              <a:rPr lang="en-US" dirty="0"/>
              <a:t>file and update your configuration with variables</a:t>
            </a:r>
          </a:p>
        </p:txBody>
      </p:sp>
      <p:pic>
        <p:nvPicPr>
          <p:cNvPr id="5" name="Picture 4" descr="A screenshot of a computer program&#10;&#10;Description automatically generated">
            <a:extLst>
              <a:ext uri="{FF2B5EF4-FFF2-40B4-BE49-F238E27FC236}">
                <a16:creationId xmlns:a16="http://schemas.microsoft.com/office/drawing/2014/main" id="{875E4713-208F-52F6-67CB-E1A21E86637E}"/>
              </a:ext>
            </a:extLst>
          </p:cNvPr>
          <p:cNvPicPr>
            <a:picLocks noChangeAspect="1"/>
          </p:cNvPicPr>
          <p:nvPr/>
        </p:nvPicPr>
        <p:blipFill rotWithShape="1">
          <a:blip r:embed="rId2"/>
          <a:srcRect t="4824" r="38155" b="4840"/>
          <a:stretch/>
        </p:blipFill>
        <p:spPr>
          <a:xfrm>
            <a:off x="659914" y="3528614"/>
            <a:ext cx="5274528" cy="2497873"/>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307CBA43-8ABD-E69A-A84F-2E87367A9CD5}"/>
              </a:ext>
            </a:extLst>
          </p:cNvPr>
          <p:cNvPicPr>
            <a:picLocks noChangeAspect="1"/>
          </p:cNvPicPr>
          <p:nvPr/>
        </p:nvPicPr>
        <p:blipFill>
          <a:blip r:embed="rId3"/>
          <a:stretch>
            <a:fillRect/>
          </a:stretch>
        </p:blipFill>
        <p:spPr>
          <a:xfrm>
            <a:off x="6096000" y="3528614"/>
            <a:ext cx="5434564" cy="3329386"/>
          </a:xfrm>
          <a:prstGeom prst="rect">
            <a:avLst/>
          </a:prstGeom>
        </p:spPr>
      </p:pic>
    </p:spTree>
    <p:extLst>
      <p:ext uri="{BB962C8B-B14F-4D97-AF65-F5344CB8AC3E}">
        <p14:creationId xmlns:p14="http://schemas.microsoft.com/office/powerpoint/2010/main" val="574918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E3A8E-8ADA-C968-B2F6-1AC915D2F005}"/>
              </a:ext>
            </a:extLst>
          </p:cNvPr>
          <p:cNvSpPr>
            <a:spLocks noGrp="1"/>
          </p:cNvSpPr>
          <p:nvPr>
            <p:ph type="title"/>
          </p:nvPr>
        </p:nvSpPr>
        <p:spPr/>
        <p:txBody>
          <a:bodyPr/>
          <a:lstStyle/>
          <a:p>
            <a:r>
              <a:rPr lang="en-US" dirty="0"/>
              <a:t>Outputs</a:t>
            </a:r>
          </a:p>
        </p:txBody>
      </p:sp>
      <p:sp>
        <p:nvSpPr>
          <p:cNvPr id="3" name="Content Placeholder 2">
            <a:extLst>
              <a:ext uri="{FF2B5EF4-FFF2-40B4-BE49-F238E27FC236}">
                <a16:creationId xmlns:a16="http://schemas.microsoft.com/office/drawing/2014/main" id="{8723BDDB-3C75-4814-45A0-28FE7C4889E4}"/>
              </a:ext>
            </a:extLst>
          </p:cNvPr>
          <p:cNvSpPr>
            <a:spLocks noGrp="1"/>
          </p:cNvSpPr>
          <p:nvPr>
            <p:ph idx="1"/>
          </p:nvPr>
        </p:nvSpPr>
        <p:spPr/>
        <p:txBody>
          <a:bodyPr/>
          <a:lstStyle/>
          <a:p>
            <a:r>
              <a:rPr lang="en-US" dirty="0"/>
              <a:t>Output values help you to organize data to be easily queried and displayed.</a:t>
            </a:r>
          </a:p>
          <a:p>
            <a:r>
              <a:rPr lang="en-US" dirty="0"/>
              <a:t>Outputs designate which data to display when you need to query variables.</a:t>
            </a:r>
          </a:p>
          <a:p>
            <a:r>
              <a:rPr lang="en-US" dirty="0"/>
              <a:t>Need to rerun </a:t>
            </a:r>
            <a:r>
              <a:rPr lang="en-US" dirty="0">
                <a:solidFill>
                  <a:schemeClr val="accent1"/>
                </a:solidFill>
                <a:latin typeface="Consolas" panose="020B0609020204030204" pitchFamily="49" charset="0"/>
                <a:cs typeface="Consolas" panose="020B0609020204030204" pitchFamily="49" charset="0"/>
              </a:rPr>
              <a:t>terraform apply </a:t>
            </a:r>
            <a:r>
              <a:rPr lang="en-US" dirty="0"/>
              <a:t>after defining the output </a:t>
            </a:r>
          </a:p>
        </p:txBody>
      </p:sp>
      <p:pic>
        <p:nvPicPr>
          <p:cNvPr id="5" name="Picture 4">
            <a:extLst>
              <a:ext uri="{FF2B5EF4-FFF2-40B4-BE49-F238E27FC236}">
                <a16:creationId xmlns:a16="http://schemas.microsoft.com/office/drawing/2014/main" id="{84C6CBBF-AA75-BFDD-9763-734F2727EE6D}"/>
              </a:ext>
            </a:extLst>
          </p:cNvPr>
          <p:cNvPicPr>
            <a:picLocks noChangeAspect="1"/>
          </p:cNvPicPr>
          <p:nvPr/>
        </p:nvPicPr>
        <p:blipFill rotWithShape="1">
          <a:blip r:embed="rId2"/>
          <a:srcRect t="4326" r="36438"/>
          <a:stretch/>
        </p:blipFill>
        <p:spPr>
          <a:xfrm>
            <a:off x="716621" y="4404732"/>
            <a:ext cx="4173431" cy="1834750"/>
          </a:xfrm>
          <a:prstGeom prst="rect">
            <a:avLst/>
          </a:prstGeom>
        </p:spPr>
      </p:pic>
      <p:pic>
        <p:nvPicPr>
          <p:cNvPr id="7" name="Picture 6" descr="A computer screen with white text&#10;&#10;Description automatically generated">
            <a:extLst>
              <a:ext uri="{FF2B5EF4-FFF2-40B4-BE49-F238E27FC236}">
                <a16:creationId xmlns:a16="http://schemas.microsoft.com/office/drawing/2014/main" id="{0CD5FB21-2474-AAEE-C8F2-ACCEF824D84D}"/>
              </a:ext>
            </a:extLst>
          </p:cNvPr>
          <p:cNvPicPr>
            <a:picLocks noChangeAspect="1"/>
          </p:cNvPicPr>
          <p:nvPr/>
        </p:nvPicPr>
        <p:blipFill>
          <a:blip r:embed="rId3"/>
          <a:stretch>
            <a:fillRect/>
          </a:stretch>
        </p:blipFill>
        <p:spPr>
          <a:xfrm>
            <a:off x="5039415" y="4404732"/>
            <a:ext cx="6565900" cy="990600"/>
          </a:xfrm>
          <a:prstGeom prst="rect">
            <a:avLst/>
          </a:prstGeom>
        </p:spPr>
      </p:pic>
    </p:spTree>
    <p:extLst>
      <p:ext uri="{BB962C8B-B14F-4D97-AF65-F5344CB8AC3E}">
        <p14:creationId xmlns:p14="http://schemas.microsoft.com/office/powerpoint/2010/main" val="9252258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788CF-2CA0-956F-B413-5F61AD1E5E05}"/>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ECE1A8D2-56F6-C7FF-484D-E894F2149C82}"/>
              </a:ext>
            </a:extLst>
          </p:cNvPr>
          <p:cNvSpPr>
            <a:spLocks noGrp="1"/>
          </p:cNvSpPr>
          <p:nvPr>
            <p:ph idx="1"/>
          </p:nvPr>
        </p:nvSpPr>
        <p:spPr>
          <a:xfrm>
            <a:off x="1141412" y="2249487"/>
            <a:ext cx="10154773" cy="3541714"/>
          </a:xfrm>
        </p:spPr>
        <p:txBody>
          <a:bodyPr/>
          <a:lstStyle/>
          <a:p>
            <a:r>
              <a:rPr lang="en-US" dirty="0"/>
              <a:t>A Terraform module is a set of Terraform configuration files in a single directory. </a:t>
            </a:r>
          </a:p>
          <a:p>
            <a:r>
              <a:rPr lang="en-US" dirty="0"/>
              <a:t>When you run Terraform commands directly from the directory, it is considered the </a:t>
            </a:r>
            <a:r>
              <a:rPr lang="en-US" dirty="0">
                <a:solidFill>
                  <a:schemeClr val="accent1"/>
                </a:solidFill>
              </a:rPr>
              <a:t>root module</a:t>
            </a:r>
            <a:r>
              <a:rPr lang="en-US" dirty="0"/>
              <a:t>. </a:t>
            </a:r>
          </a:p>
        </p:txBody>
      </p:sp>
      <p:pic>
        <p:nvPicPr>
          <p:cNvPr id="5" name="Picture 4" descr="A close-up of a blue rectangle&#10;&#10;Description automatically generated">
            <a:extLst>
              <a:ext uri="{FF2B5EF4-FFF2-40B4-BE49-F238E27FC236}">
                <a16:creationId xmlns:a16="http://schemas.microsoft.com/office/drawing/2014/main" id="{F13A6C03-C683-84B8-82F7-D9D1AEF4BF49}"/>
              </a:ext>
            </a:extLst>
          </p:cNvPr>
          <p:cNvPicPr>
            <a:picLocks noChangeAspect="1"/>
          </p:cNvPicPr>
          <p:nvPr/>
        </p:nvPicPr>
        <p:blipFill>
          <a:blip r:embed="rId2"/>
          <a:stretch>
            <a:fillRect/>
          </a:stretch>
        </p:blipFill>
        <p:spPr>
          <a:xfrm>
            <a:off x="2208212" y="3864672"/>
            <a:ext cx="7772400" cy="2236751"/>
          </a:xfrm>
          <a:prstGeom prst="rect">
            <a:avLst/>
          </a:prstGeom>
        </p:spPr>
      </p:pic>
    </p:spTree>
    <p:extLst>
      <p:ext uri="{BB962C8B-B14F-4D97-AF65-F5344CB8AC3E}">
        <p14:creationId xmlns:p14="http://schemas.microsoft.com/office/powerpoint/2010/main" val="36138159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4BB0-963A-9251-8A45-F6EA0F31D307}"/>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FD921671-88C4-FB78-7C38-5647D29B2373}"/>
              </a:ext>
            </a:extLst>
          </p:cNvPr>
          <p:cNvSpPr>
            <a:spLocks noGrp="1"/>
          </p:cNvSpPr>
          <p:nvPr>
            <p:ph idx="1"/>
          </p:nvPr>
        </p:nvSpPr>
        <p:spPr/>
        <p:txBody>
          <a:bodyPr/>
          <a:lstStyle/>
          <a:p>
            <a:r>
              <a:rPr lang="en-US" dirty="0"/>
              <a:t>Modules are similar to the concept of libraries, packages, or modules found in most programming languages and provide many of the same benefits.</a:t>
            </a:r>
          </a:p>
          <a:p>
            <a:r>
              <a:rPr lang="en-US" dirty="0"/>
              <a:t>Use local modules to organize and encapsulate your code. </a:t>
            </a:r>
          </a:p>
          <a:p>
            <a:r>
              <a:rPr lang="en-US" dirty="0"/>
              <a:t>Use the public Terraform Registry to find useful modules. Rely on the work of others to implement common infrastructure scenarios!</a:t>
            </a:r>
          </a:p>
        </p:txBody>
      </p:sp>
    </p:spTree>
    <p:extLst>
      <p:ext uri="{BB962C8B-B14F-4D97-AF65-F5344CB8AC3E}">
        <p14:creationId xmlns:p14="http://schemas.microsoft.com/office/powerpoint/2010/main" val="9599859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8F928-3319-1147-C019-7622A7755A39}"/>
              </a:ext>
            </a:extLst>
          </p:cNvPr>
          <p:cNvSpPr>
            <a:spLocks noGrp="1"/>
          </p:cNvSpPr>
          <p:nvPr>
            <p:ph type="title"/>
          </p:nvPr>
        </p:nvSpPr>
        <p:spPr/>
        <p:txBody>
          <a:bodyPr/>
          <a:lstStyle/>
          <a:p>
            <a:r>
              <a:rPr lang="en-US" dirty="0"/>
              <a:t>Best Practices for organizing your project</a:t>
            </a:r>
          </a:p>
        </p:txBody>
      </p:sp>
      <p:sp>
        <p:nvSpPr>
          <p:cNvPr id="3" name="Content Placeholder 2">
            <a:extLst>
              <a:ext uri="{FF2B5EF4-FFF2-40B4-BE49-F238E27FC236}">
                <a16:creationId xmlns:a16="http://schemas.microsoft.com/office/drawing/2014/main" id="{29193BE2-919D-D2B8-A960-EBD47AD40FB6}"/>
              </a:ext>
            </a:extLst>
          </p:cNvPr>
          <p:cNvSpPr>
            <a:spLocks noGrp="1"/>
          </p:cNvSpPr>
          <p:nvPr>
            <p:ph idx="1"/>
          </p:nvPr>
        </p:nvSpPr>
        <p:spPr/>
        <p:txBody>
          <a:bodyPr/>
          <a:lstStyle/>
          <a:p>
            <a:r>
              <a:rPr lang="en-US" dirty="0"/>
              <a:t>Place each component you want to configure in its own module folder</a:t>
            </a:r>
          </a:p>
          <a:p>
            <a:r>
              <a:rPr lang="en-US" dirty="0"/>
              <a:t>Place the .</a:t>
            </a:r>
            <a:r>
              <a:rPr lang="en-US" dirty="0" err="1"/>
              <a:t>tf</a:t>
            </a:r>
            <a:r>
              <a:rPr lang="en-US" dirty="0"/>
              <a:t> module files at the root of each folder and include a README</a:t>
            </a:r>
          </a:p>
          <a:p>
            <a:r>
              <a:rPr lang="en-US" dirty="0"/>
              <a:t>Use consistent module structure</a:t>
            </a:r>
          </a:p>
          <a:p>
            <a:r>
              <a:rPr lang="en-US" dirty="0"/>
              <a:t>Use subfolders for documentation, examples, and tests</a:t>
            </a:r>
          </a:p>
          <a:p>
            <a:r>
              <a:rPr lang="en-US" dirty="0"/>
              <a:t>Place the root module in a separate folder called main</a:t>
            </a:r>
          </a:p>
          <a:p>
            <a:r>
              <a:rPr lang="en-US" dirty="0"/>
              <a:t>Include descriptions for outputs and variables</a:t>
            </a:r>
          </a:p>
          <a:p>
            <a:endParaRPr lang="en-US" dirty="0"/>
          </a:p>
        </p:txBody>
      </p:sp>
    </p:spTree>
    <p:extLst>
      <p:ext uri="{BB962C8B-B14F-4D97-AF65-F5344CB8AC3E}">
        <p14:creationId xmlns:p14="http://schemas.microsoft.com/office/powerpoint/2010/main" val="26019662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66D84-0C63-C18B-E38A-BE3F95C8539C}"/>
              </a:ext>
            </a:extLst>
          </p:cNvPr>
          <p:cNvSpPr>
            <a:spLocks noGrp="1"/>
          </p:cNvSpPr>
          <p:nvPr>
            <p:ph type="title"/>
          </p:nvPr>
        </p:nvSpPr>
        <p:spPr/>
        <p:txBody>
          <a:bodyPr/>
          <a:lstStyle/>
          <a:p>
            <a:r>
              <a:rPr lang="en-US" dirty="0">
                <a:solidFill>
                  <a:schemeClr val="accent1"/>
                </a:solidFill>
              </a:rPr>
              <a:t>The DRAMAAA</a:t>
            </a:r>
          </a:p>
        </p:txBody>
      </p:sp>
      <p:sp>
        <p:nvSpPr>
          <p:cNvPr id="3" name="Content Placeholder 2">
            <a:extLst>
              <a:ext uri="{FF2B5EF4-FFF2-40B4-BE49-F238E27FC236}">
                <a16:creationId xmlns:a16="http://schemas.microsoft.com/office/drawing/2014/main" id="{AB703DC2-66C5-5C95-2678-C954981D12E8}"/>
              </a:ext>
            </a:extLst>
          </p:cNvPr>
          <p:cNvSpPr>
            <a:spLocks noGrp="1"/>
          </p:cNvSpPr>
          <p:nvPr>
            <p:ph idx="1"/>
          </p:nvPr>
        </p:nvSpPr>
        <p:spPr>
          <a:xfrm>
            <a:off x="1141412" y="2249486"/>
            <a:ext cx="9905999" cy="3989995"/>
          </a:xfrm>
        </p:spPr>
        <p:txBody>
          <a:bodyPr>
            <a:normAutofit fontScale="92500"/>
          </a:bodyPr>
          <a:lstStyle/>
          <a:p>
            <a:r>
              <a:rPr lang="en-US" dirty="0"/>
              <a:t>Terraform </a:t>
            </a:r>
            <a:r>
              <a:rPr lang="en-US" dirty="0">
                <a:sym typeface="Wingdings" pitchFamily="2" charset="2"/>
              </a:rPr>
              <a:t> </a:t>
            </a:r>
            <a:r>
              <a:rPr lang="en-US" dirty="0" err="1">
                <a:solidFill>
                  <a:schemeClr val="accent1"/>
                </a:solidFill>
                <a:sym typeface="Wingdings" pitchFamily="2" charset="2"/>
              </a:rPr>
              <a:t>OpenTofu</a:t>
            </a:r>
            <a:endParaRPr lang="en-US" dirty="0">
              <a:solidFill>
                <a:schemeClr val="accent1"/>
              </a:solidFill>
              <a:sym typeface="Wingdings" pitchFamily="2" charset="2"/>
            </a:endParaRPr>
          </a:p>
          <a:p>
            <a:r>
              <a:rPr lang="en-US" dirty="0">
                <a:sym typeface="Wingdings" pitchFamily="2" charset="2"/>
              </a:rPr>
              <a:t>Terraform was open-sourced in 2014 under the Mozilla Public License</a:t>
            </a:r>
          </a:p>
          <a:p>
            <a:r>
              <a:rPr lang="en-US" dirty="0">
                <a:sym typeface="Wingdings" pitchFamily="2" charset="2"/>
              </a:rPr>
              <a:t>August 10, 2023, Hashicorp switched to Business Source License</a:t>
            </a:r>
          </a:p>
          <a:p>
            <a:r>
              <a:rPr lang="en-US" dirty="0">
                <a:sym typeface="Wingdings" pitchFamily="2" charset="2"/>
              </a:rPr>
              <a:t>Terraform was forked on August 25, 2023. That fork was called </a:t>
            </a:r>
            <a:r>
              <a:rPr lang="en-US" dirty="0" err="1">
                <a:sym typeface="Wingdings" pitchFamily="2" charset="2"/>
              </a:rPr>
              <a:t>OpenTF</a:t>
            </a:r>
            <a:r>
              <a:rPr lang="en-US" dirty="0">
                <a:sym typeface="Wingdings" pitchFamily="2" charset="2"/>
              </a:rPr>
              <a:t>, then was renamed to </a:t>
            </a:r>
            <a:r>
              <a:rPr lang="en-US" dirty="0" err="1">
                <a:sym typeface="Wingdings" pitchFamily="2" charset="2"/>
              </a:rPr>
              <a:t>OpenTofu</a:t>
            </a:r>
            <a:endParaRPr lang="en-US" dirty="0">
              <a:sym typeface="Wingdings" pitchFamily="2" charset="2"/>
            </a:endParaRPr>
          </a:p>
          <a:p>
            <a:r>
              <a:rPr lang="en-US" dirty="0">
                <a:sym typeface="Wingdings" pitchFamily="2" charset="2"/>
              </a:rPr>
              <a:t>It is now maintained by the Linux Foundation!</a:t>
            </a:r>
          </a:p>
          <a:p>
            <a:pPr lvl="1"/>
            <a:r>
              <a:rPr lang="en-US" dirty="0">
                <a:sym typeface="Wingdings" pitchFamily="2" charset="2"/>
              </a:rPr>
              <a:t>No difference between Terraform v &lt; 1.5x and </a:t>
            </a:r>
            <a:r>
              <a:rPr lang="en-US" dirty="0" err="1">
                <a:sym typeface="Wingdings" pitchFamily="2" charset="2"/>
              </a:rPr>
              <a:t>OpenTofu</a:t>
            </a:r>
            <a:r>
              <a:rPr lang="en-US" dirty="0">
                <a:sym typeface="Wingdings" pitchFamily="2" charset="2"/>
              </a:rPr>
              <a:t>. (Currently a drop-in replacement)</a:t>
            </a:r>
          </a:p>
          <a:p>
            <a:pPr lvl="1"/>
            <a:r>
              <a:rPr lang="en-US" dirty="0">
                <a:sym typeface="Wingdings" pitchFamily="2" charset="2"/>
              </a:rPr>
              <a:t>This will change as new versions are released…</a:t>
            </a:r>
          </a:p>
        </p:txBody>
      </p:sp>
      <p:pic>
        <p:nvPicPr>
          <p:cNvPr id="5" name="Picture 4" descr="A white text on a dark background&#10;&#10;Description automatically generated">
            <a:extLst>
              <a:ext uri="{FF2B5EF4-FFF2-40B4-BE49-F238E27FC236}">
                <a16:creationId xmlns:a16="http://schemas.microsoft.com/office/drawing/2014/main" id="{51969645-501C-720F-1A01-0947E2ED4174}"/>
              </a:ext>
            </a:extLst>
          </p:cNvPr>
          <p:cNvPicPr>
            <a:picLocks noChangeAspect="1"/>
          </p:cNvPicPr>
          <p:nvPr/>
        </p:nvPicPr>
        <p:blipFill>
          <a:blip r:embed="rId2"/>
          <a:stretch>
            <a:fillRect/>
          </a:stretch>
        </p:blipFill>
        <p:spPr>
          <a:xfrm>
            <a:off x="8985095" y="1106488"/>
            <a:ext cx="2362200" cy="990600"/>
          </a:xfrm>
          <a:prstGeom prst="rect">
            <a:avLst/>
          </a:prstGeom>
        </p:spPr>
      </p:pic>
      <p:pic>
        <p:nvPicPr>
          <p:cNvPr id="7" name="Picture 6" descr="A white background with black text&#10;&#10;Description automatically generated">
            <a:extLst>
              <a:ext uri="{FF2B5EF4-FFF2-40B4-BE49-F238E27FC236}">
                <a16:creationId xmlns:a16="http://schemas.microsoft.com/office/drawing/2014/main" id="{257907B3-B761-BCFF-005E-DA3D41CE0D57}"/>
              </a:ext>
            </a:extLst>
          </p:cNvPr>
          <p:cNvPicPr>
            <a:picLocks noChangeAspect="1"/>
          </p:cNvPicPr>
          <p:nvPr/>
        </p:nvPicPr>
        <p:blipFill>
          <a:blip r:embed="rId3"/>
          <a:stretch>
            <a:fillRect/>
          </a:stretch>
        </p:blipFill>
        <p:spPr>
          <a:xfrm>
            <a:off x="6094411" y="1106488"/>
            <a:ext cx="2362200" cy="736600"/>
          </a:xfrm>
          <a:prstGeom prst="rect">
            <a:avLst/>
          </a:prstGeom>
        </p:spPr>
      </p:pic>
    </p:spTree>
    <p:extLst>
      <p:ext uri="{BB962C8B-B14F-4D97-AF65-F5344CB8AC3E}">
        <p14:creationId xmlns:p14="http://schemas.microsoft.com/office/powerpoint/2010/main" val="40485181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652B3-51D1-93B9-8785-DE3999E93D68}"/>
              </a:ext>
            </a:extLst>
          </p:cNvPr>
          <p:cNvSpPr>
            <a:spLocks noGrp="1"/>
          </p:cNvSpPr>
          <p:nvPr>
            <p:ph type="title"/>
          </p:nvPr>
        </p:nvSpPr>
        <p:spPr/>
        <p:txBody>
          <a:bodyPr/>
          <a:lstStyle/>
          <a:p>
            <a:r>
              <a:rPr lang="en-US" dirty="0"/>
              <a:t>More Drama??</a:t>
            </a:r>
          </a:p>
        </p:txBody>
      </p:sp>
      <p:sp>
        <p:nvSpPr>
          <p:cNvPr id="3" name="Content Placeholder 2">
            <a:extLst>
              <a:ext uri="{FF2B5EF4-FFF2-40B4-BE49-F238E27FC236}">
                <a16:creationId xmlns:a16="http://schemas.microsoft.com/office/drawing/2014/main" id="{36806914-A45E-BD78-7BAA-91B610536681}"/>
              </a:ext>
            </a:extLst>
          </p:cNvPr>
          <p:cNvSpPr>
            <a:spLocks noGrp="1"/>
          </p:cNvSpPr>
          <p:nvPr>
            <p:ph idx="1"/>
          </p:nvPr>
        </p:nvSpPr>
        <p:spPr/>
        <p:txBody>
          <a:bodyPr/>
          <a:lstStyle/>
          <a:p>
            <a:r>
              <a:rPr lang="en-US" dirty="0" err="1"/>
              <a:t>HashiCorp</a:t>
            </a:r>
            <a:r>
              <a:rPr lang="en-US" dirty="0"/>
              <a:t> acquired by IBM in April for $6.4 Billion dollars.</a:t>
            </a:r>
          </a:p>
          <a:p>
            <a:r>
              <a:rPr lang="en-US" dirty="0"/>
              <a:t>Other </a:t>
            </a:r>
            <a:r>
              <a:rPr lang="en-US" dirty="0" err="1"/>
              <a:t>HashiCorp</a:t>
            </a:r>
            <a:r>
              <a:rPr lang="en-US" dirty="0"/>
              <a:t> products that are widely used:</a:t>
            </a:r>
          </a:p>
          <a:p>
            <a:pPr lvl="1"/>
            <a:r>
              <a:rPr lang="en-US" dirty="0"/>
              <a:t>Vault</a:t>
            </a:r>
          </a:p>
        </p:txBody>
      </p:sp>
    </p:spTree>
    <p:extLst>
      <p:ext uri="{BB962C8B-B14F-4D97-AF65-F5344CB8AC3E}">
        <p14:creationId xmlns:p14="http://schemas.microsoft.com/office/powerpoint/2010/main" val="19892299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82CC-6089-99E2-8DAE-194ABD7F77A1}"/>
              </a:ext>
            </a:extLst>
          </p:cNvPr>
          <p:cNvSpPr>
            <a:spLocks noGrp="1"/>
          </p:cNvSpPr>
          <p:nvPr>
            <p:ph type="title"/>
          </p:nvPr>
        </p:nvSpPr>
        <p:spPr/>
        <p:txBody>
          <a:bodyPr/>
          <a:lstStyle/>
          <a:p>
            <a:r>
              <a:rPr lang="en-US" dirty="0"/>
              <a:t>Land Acknowledgement Statement</a:t>
            </a:r>
          </a:p>
        </p:txBody>
      </p:sp>
      <p:sp>
        <p:nvSpPr>
          <p:cNvPr id="3" name="Content Placeholder 2">
            <a:extLst>
              <a:ext uri="{FF2B5EF4-FFF2-40B4-BE49-F238E27FC236}">
                <a16:creationId xmlns:a16="http://schemas.microsoft.com/office/drawing/2014/main" id="{31E8A3DB-1FB1-FA12-63A3-34AC7D945DB7}"/>
              </a:ext>
            </a:extLst>
          </p:cNvPr>
          <p:cNvSpPr>
            <a:spLocks noGrp="1"/>
          </p:cNvSpPr>
          <p:nvPr>
            <p:ph idx="1"/>
          </p:nvPr>
        </p:nvSpPr>
        <p:spPr/>
        <p:txBody>
          <a:bodyPr/>
          <a:lstStyle/>
          <a:p>
            <a:pPr marL="0" indent="0">
              <a:buNone/>
            </a:pPr>
            <a:r>
              <a:rPr lang="en-US" dirty="0"/>
              <a:t>We respectfully acknowledge the University of Arizona is on the land and territories of Indigenous peoples. Today, Arizona is home to 22 federally-recognized tribes, with Tucson being home to the O’odham and the </a:t>
            </a:r>
            <a:r>
              <a:rPr lang="en-US" dirty="0" err="1"/>
              <a:t>Yacqui</a:t>
            </a:r>
            <a:r>
              <a:rPr lang="en-US" dirty="0"/>
              <a:t>. Committed to diversity and inclusion, the University strives to build sustainable relationships with sovereign Native Nations and Indigenous communities through education offerings, partnerships, and community service.</a:t>
            </a:r>
          </a:p>
          <a:p>
            <a:endParaRPr lang="en-US" dirty="0"/>
          </a:p>
        </p:txBody>
      </p:sp>
    </p:spTree>
    <p:extLst>
      <p:ext uri="{BB962C8B-B14F-4D97-AF65-F5344CB8AC3E}">
        <p14:creationId xmlns:p14="http://schemas.microsoft.com/office/powerpoint/2010/main" val="3275667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3F770-D02D-0A89-3AE5-B490550632F3}"/>
              </a:ext>
            </a:extLst>
          </p:cNvPr>
          <p:cNvSpPr>
            <a:spLocks noGrp="1"/>
          </p:cNvSpPr>
          <p:nvPr>
            <p:ph type="title"/>
          </p:nvPr>
        </p:nvSpPr>
        <p:spPr>
          <a:xfrm>
            <a:off x="998791" y="732216"/>
            <a:ext cx="9905998" cy="647881"/>
          </a:xfrm>
        </p:spPr>
        <p:txBody>
          <a:bodyPr/>
          <a:lstStyle/>
          <a:p>
            <a:r>
              <a:rPr lang="en-US" dirty="0"/>
              <a:t>What is Infrastructure as Code?</a:t>
            </a:r>
          </a:p>
        </p:txBody>
      </p:sp>
      <p:graphicFrame>
        <p:nvGraphicFramePr>
          <p:cNvPr id="4" name="Table 4">
            <a:extLst>
              <a:ext uri="{FF2B5EF4-FFF2-40B4-BE49-F238E27FC236}">
                <a16:creationId xmlns:a16="http://schemas.microsoft.com/office/drawing/2014/main" id="{C328AF2A-2D22-3E42-709C-7EA523A0C4DD}"/>
              </a:ext>
            </a:extLst>
          </p:cNvPr>
          <p:cNvGraphicFramePr>
            <a:graphicFrameLocks noGrp="1"/>
          </p:cNvGraphicFramePr>
          <p:nvPr>
            <p:extLst>
              <p:ext uri="{D42A27DB-BD31-4B8C-83A1-F6EECF244321}">
                <p14:modId xmlns:p14="http://schemas.microsoft.com/office/powerpoint/2010/main" val="3571323326"/>
              </p:ext>
            </p:extLst>
          </p:nvPr>
        </p:nvGraphicFramePr>
        <p:xfrm>
          <a:off x="1082842" y="1915082"/>
          <a:ext cx="3803455" cy="4426070"/>
        </p:xfrm>
        <a:graphic>
          <a:graphicData uri="http://schemas.openxmlformats.org/drawingml/2006/table">
            <a:tbl>
              <a:tblPr firstRow="1" bandRow="1">
                <a:tableStyleId>{8EC20E35-A176-4012-BC5E-935CFFF8708E}</a:tableStyleId>
              </a:tblPr>
              <a:tblGrid>
                <a:gridCol w="3803455">
                  <a:extLst>
                    <a:ext uri="{9D8B030D-6E8A-4147-A177-3AD203B41FA5}">
                      <a16:colId xmlns:a16="http://schemas.microsoft.com/office/drawing/2014/main" val="4139393075"/>
                    </a:ext>
                  </a:extLst>
                </a:gridCol>
              </a:tblGrid>
              <a:tr h="397652">
                <a:tc>
                  <a:txBody>
                    <a:bodyPr/>
                    <a:lstStyle/>
                    <a:p>
                      <a:r>
                        <a:rPr lang="en-US" dirty="0"/>
                        <a:t>Major Tools: </a:t>
                      </a:r>
                    </a:p>
                  </a:txBody>
                  <a:tcPr/>
                </a:tc>
                <a:extLst>
                  <a:ext uri="{0D108BD9-81ED-4DB2-BD59-A6C34878D82A}">
                    <a16:rowId xmlns:a16="http://schemas.microsoft.com/office/drawing/2014/main" val="268914907"/>
                  </a:ext>
                </a:extLst>
              </a:tr>
              <a:tr h="456290">
                <a:tc>
                  <a:txBody>
                    <a:bodyPr/>
                    <a:lstStyle/>
                    <a:p>
                      <a:r>
                        <a:rPr lang="en-US" dirty="0">
                          <a:solidFill>
                            <a:schemeClr val="bg1"/>
                          </a:solidFill>
                        </a:rPr>
                        <a:t>Terraform</a:t>
                      </a:r>
                    </a:p>
                  </a:txBody>
                  <a:tcPr/>
                </a:tc>
                <a:extLst>
                  <a:ext uri="{0D108BD9-81ED-4DB2-BD59-A6C34878D82A}">
                    <a16:rowId xmlns:a16="http://schemas.microsoft.com/office/drawing/2014/main" val="257762759"/>
                  </a:ext>
                </a:extLst>
              </a:tr>
              <a:tr h="456290">
                <a:tc>
                  <a:txBody>
                    <a:bodyPr/>
                    <a:lstStyle/>
                    <a:p>
                      <a:r>
                        <a:rPr lang="en-US" dirty="0">
                          <a:solidFill>
                            <a:schemeClr val="bg1"/>
                          </a:solidFill>
                        </a:rPr>
                        <a:t>Pulumi</a:t>
                      </a:r>
                    </a:p>
                  </a:txBody>
                  <a:tcPr/>
                </a:tc>
                <a:extLst>
                  <a:ext uri="{0D108BD9-81ED-4DB2-BD59-A6C34878D82A}">
                    <a16:rowId xmlns:a16="http://schemas.microsoft.com/office/drawing/2014/main" val="454961635"/>
                  </a:ext>
                </a:extLst>
              </a:tr>
              <a:tr h="456290">
                <a:tc>
                  <a:txBody>
                    <a:bodyPr/>
                    <a:lstStyle/>
                    <a:p>
                      <a:r>
                        <a:rPr lang="en-US" dirty="0">
                          <a:solidFill>
                            <a:schemeClr val="bg1"/>
                          </a:solidFill>
                        </a:rPr>
                        <a:t>CloudFormation</a:t>
                      </a:r>
                    </a:p>
                  </a:txBody>
                  <a:tcPr/>
                </a:tc>
                <a:extLst>
                  <a:ext uri="{0D108BD9-81ED-4DB2-BD59-A6C34878D82A}">
                    <a16:rowId xmlns:a16="http://schemas.microsoft.com/office/drawing/2014/main" val="1449988675"/>
                  </a:ext>
                </a:extLst>
              </a:tr>
              <a:tr h="456290">
                <a:tc>
                  <a:txBody>
                    <a:bodyPr/>
                    <a:lstStyle/>
                    <a:p>
                      <a:r>
                        <a:rPr lang="en-US" dirty="0">
                          <a:solidFill>
                            <a:schemeClr val="bg1"/>
                          </a:solidFill>
                        </a:rPr>
                        <a:t>Azure Resource Manager</a:t>
                      </a:r>
                    </a:p>
                  </a:txBody>
                  <a:tcPr/>
                </a:tc>
                <a:extLst>
                  <a:ext uri="{0D108BD9-81ED-4DB2-BD59-A6C34878D82A}">
                    <a16:rowId xmlns:a16="http://schemas.microsoft.com/office/drawing/2014/main" val="3125764422"/>
                  </a:ext>
                </a:extLst>
              </a:tr>
              <a:tr h="378098">
                <a:tc>
                  <a:txBody>
                    <a:bodyPr/>
                    <a:lstStyle/>
                    <a:p>
                      <a:r>
                        <a:rPr lang="en-US" dirty="0">
                          <a:solidFill>
                            <a:schemeClr val="bg1"/>
                          </a:solidFill>
                        </a:rPr>
                        <a:t>Google Cloud Deployment Manager</a:t>
                      </a:r>
                    </a:p>
                  </a:txBody>
                  <a:tcPr/>
                </a:tc>
                <a:extLst>
                  <a:ext uri="{0D108BD9-81ED-4DB2-BD59-A6C34878D82A}">
                    <a16:rowId xmlns:a16="http://schemas.microsoft.com/office/drawing/2014/main" val="909176096"/>
                  </a:ext>
                </a:extLst>
              </a:tr>
              <a:tr h="456290">
                <a:tc>
                  <a:txBody>
                    <a:bodyPr/>
                    <a:lstStyle/>
                    <a:p>
                      <a:r>
                        <a:rPr lang="en-US" dirty="0">
                          <a:solidFill>
                            <a:schemeClr val="bg1"/>
                          </a:solidFill>
                        </a:rPr>
                        <a:t>Ansible</a:t>
                      </a:r>
                    </a:p>
                  </a:txBody>
                  <a:tcPr/>
                </a:tc>
                <a:extLst>
                  <a:ext uri="{0D108BD9-81ED-4DB2-BD59-A6C34878D82A}">
                    <a16:rowId xmlns:a16="http://schemas.microsoft.com/office/drawing/2014/main" val="4258851337"/>
                  </a:ext>
                </a:extLst>
              </a:tr>
              <a:tr h="456290">
                <a:tc>
                  <a:txBody>
                    <a:bodyPr/>
                    <a:lstStyle/>
                    <a:p>
                      <a:r>
                        <a:rPr lang="en-US" dirty="0">
                          <a:solidFill>
                            <a:schemeClr val="bg1"/>
                          </a:solidFill>
                        </a:rPr>
                        <a:t>Chef</a:t>
                      </a:r>
                    </a:p>
                  </a:txBody>
                  <a:tcPr/>
                </a:tc>
                <a:extLst>
                  <a:ext uri="{0D108BD9-81ED-4DB2-BD59-A6C34878D82A}">
                    <a16:rowId xmlns:a16="http://schemas.microsoft.com/office/drawing/2014/main" val="1240889327"/>
                  </a:ext>
                </a:extLst>
              </a:tr>
              <a:tr h="456290">
                <a:tc>
                  <a:txBody>
                    <a:bodyPr/>
                    <a:lstStyle/>
                    <a:p>
                      <a:r>
                        <a:rPr lang="en-US" dirty="0">
                          <a:solidFill>
                            <a:schemeClr val="bg1"/>
                          </a:solidFill>
                        </a:rPr>
                        <a:t>Puppet</a:t>
                      </a:r>
                    </a:p>
                  </a:txBody>
                  <a:tcPr/>
                </a:tc>
                <a:extLst>
                  <a:ext uri="{0D108BD9-81ED-4DB2-BD59-A6C34878D82A}">
                    <a16:rowId xmlns:a16="http://schemas.microsoft.com/office/drawing/2014/main" val="852832722"/>
                  </a:ext>
                </a:extLst>
              </a:tr>
              <a:tr h="456290">
                <a:tc>
                  <a:txBody>
                    <a:bodyPr/>
                    <a:lstStyle/>
                    <a:p>
                      <a:r>
                        <a:rPr lang="en-US" dirty="0">
                          <a:solidFill>
                            <a:schemeClr val="bg1"/>
                          </a:solidFill>
                        </a:rPr>
                        <a:t>SaltStack</a:t>
                      </a:r>
                    </a:p>
                  </a:txBody>
                  <a:tcPr/>
                </a:tc>
                <a:extLst>
                  <a:ext uri="{0D108BD9-81ED-4DB2-BD59-A6C34878D82A}">
                    <a16:rowId xmlns:a16="http://schemas.microsoft.com/office/drawing/2014/main" val="2093995991"/>
                  </a:ext>
                </a:extLst>
              </a:tr>
            </a:tbl>
          </a:graphicData>
        </a:graphic>
      </p:graphicFrame>
      <p:pic>
        <p:nvPicPr>
          <p:cNvPr id="8194" name="Picture 2" descr="blogs.vmware.com/cloudprovider/files/2019/04/og-im...">
            <a:extLst>
              <a:ext uri="{FF2B5EF4-FFF2-40B4-BE49-F238E27FC236}">
                <a16:creationId xmlns:a16="http://schemas.microsoft.com/office/drawing/2014/main" id="{14B380FE-66D0-0B36-6629-B4736C143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5293" y="3258688"/>
            <a:ext cx="1888062" cy="14160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FD50F06-E7FE-8DC3-C914-F53E8879C8D7}"/>
              </a:ext>
            </a:extLst>
          </p:cNvPr>
          <p:cNvPicPr>
            <a:picLocks noChangeAspect="1"/>
          </p:cNvPicPr>
          <p:nvPr/>
        </p:nvPicPr>
        <p:blipFill>
          <a:blip r:embed="rId4"/>
          <a:stretch>
            <a:fillRect/>
          </a:stretch>
        </p:blipFill>
        <p:spPr>
          <a:xfrm>
            <a:off x="5009061" y="5619281"/>
            <a:ext cx="2894295" cy="721871"/>
          </a:xfrm>
          <a:prstGeom prst="rect">
            <a:avLst/>
          </a:prstGeom>
          <a:solidFill>
            <a:schemeClr val="tx1"/>
          </a:solidFill>
        </p:spPr>
      </p:pic>
      <p:pic>
        <p:nvPicPr>
          <p:cNvPr id="8200" name="Picture 8" descr="i0.wp.com/foxutech.com/wp-content/uploads/2017/09/...">
            <a:extLst>
              <a:ext uri="{FF2B5EF4-FFF2-40B4-BE49-F238E27FC236}">
                <a16:creationId xmlns:a16="http://schemas.microsoft.com/office/drawing/2014/main" id="{CEED6525-A3DC-D111-487B-9BC1840D401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538" r="17052"/>
          <a:stretch/>
        </p:blipFill>
        <p:spPr bwMode="auto">
          <a:xfrm>
            <a:off x="8004453" y="1948886"/>
            <a:ext cx="1392364" cy="1238373"/>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What are Azure resource providers and why should you care - DEV Community">
            <a:extLst>
              <a:ext uri="{FF2B5EF4-FFF2-40B4-BE49-F238E27FC236}">
                <a16:creationId xmlns:a16="http://schemas.microsoft.com/office/drawing/2014/main" id="{5950B53F-6065-759A-0C9C-264DC2D19C0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709" b="12732"/>
          <a:stretch/>
        </p:blipFill>
        <p:spPr bwMode="auto">
          <a:xfrm>
            <a:off x="8004453" y="3305711"/>
            <a:ext cx="2931245" cy="901017"/>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Google Cloud Deployment Manager: A Comprehensive Guide for 2023 – Encore">
            <a:extLst>
              <a:ext uri="{FF2B5EF4-FFF2-40B4-BE49-F238E27FC236}">
                <a16:creationId xmlns:a16="http://schemas.microsoft.com/office/drawing/2014/main" id="{9267232B-5ABF-3FB0-8157-EF11CD1C37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97915" y="1948886"/>
            <a:ext cx="1229365" cy="1229365"/>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What is Ansible? A Tool to Automate Parts of Your Job">
            <a:extLst>
              <a:ext uri="{FF2B5EF4-FFF2-40B4-BE49-F238E27FC236}">
                <a16:creationId xmlns:a16="http://schemas.microsoft.com/office/drawing/2014/main" id="{3087DF16-A64E-02C0-81E7-98448A9A96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5293" y="1948886"/>
            <a:ext cx="1888062" cy="1224872"/>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Chef 101: Configuration Management Tool | by Dhruvin Soni | Medium">
            <a:extLst>
              <a:ext uri="{FF2B5EF4-FFF2-40B4-BE49-F238E27FC236}">
                <a16:creationId xmlns:a16="http://schemas.microsoft.com/office/drawing/2014/main" id="{7E4AA20D-2CB6-B98F-A7F6-4B17E4B3774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1214" b="21874"/>
          <a:stretch/>
        </p:blipFill>
        <p:spPr bwMode="auto">
          <a:xfrm>
            <a:off x="8026119" y="4246125"/>
            <a:ext cx="2753487" cy="823965"/>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Puppet Enterprise Reviews, Ratings &amp; Features 2023 | Gartner Peer Insights">
            <a:extLst>
              <a:ext uri="{FF2B5EF4-FFF2-40B4-BE49-F238E27FC236}">
                <a16:creationId xmlns:a16="http://schemas.microsoft.com/office/drawing/2014/main" id="{079BD5B0-EAD2-44A9-E960-6FD1474C547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994" t="14810" r="16959" b="17921"/>
          <a:stretch/>
        </p:blipFill>
        <p:spPr bwMode="auto">
          <a:xfrm>
            <a:off x="5596189" y="4735025"/>
            <a:ext cx="2307167" cy="823966"/>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descr="SaltStack for server configuration management and more — Six Feet Up">
            <a:extLst>
              <a:ext uri="{FF2B5EF4-FFF2-40B4-BE49-F238E27FC236}">
                <a16:creationId xmlns:a16="http://schemas.microsoft.com/office/drawing/2014/main" id="{314C0AFD-4E19-667A-571E-BEC1F004B8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26119" y="5109487"/>
            <a:ext cx="2321999" cy="1224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3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4FDA5-280B-CE46-8F50-C39CF097E525}"/>
              </a:ext>
            </a:extLst>
          </p:cNvPr>
          <p:cNvSpPr>
            <a:spLocks noGrp="1"/>
          </p:cNvSpPr>
          <p:nvPr>
            <p:ph type="ctrTitle"/>
          </p:nvPr>
        </p:nvSpPr>
        <p:spPr/>
        <p:txBody>
          <a:bodyPr/>
          <a:lstStyle/>
          <a:p>
            <a:r>
              <a:rPr lang="en-US" dirty="0">
                <a:solidFill>
                  <a:schemeClr val="accent1"/>
                </a:solidFill>
              </a:rPr>
              <a:t>WHY ARE WE LEARNING THIS?</a:t>
            </a:r>
          </a:p>
        </p:txBody>
      </p:sp>
    </p:spTree>
    <p:extLst>
      <p:ext uri="{BB962C8B-B14F-4D97-AF65-F5344CB8AC3E}">
        <p14:creationId xmlns:p14="http://schemas.microsoft.com/office/powerpoint/2010/main" val="2616571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1F67CC9-D773-4B4B-8A55-D5DAEC341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E68C85-7F81-BB48-720B-5128733F7220}"/>
              </a:ext>
            </a:extLst>
          </p:cNvPr>
          <p:cNvSpPr>
            <a:spLocks noGrp="1"/>
          </p:cNvSpPr>
          <p:nvPr>
            <p:ph type="title"/>
          </p:nvPr>
        </p:nvSpPr>
        <p:spPr>
          <a:xfrm>
            <a:off x="1141413" y="618518"/>
            <a:ext cx="9905998" cy="831459"/>
          </a:xfrm>
        </p:spPr>
        <p:txBody>
          <a:bodyPr>
            <a:normAutofit/>
          </a:bodyPr>
          <a:lstStyle/>
          <a:p>
            <a:r>
              <a:rPr lang="en-US" dirty="0"/>
              <a:t>Why Are We Learning This?</a:t>
            </a:r>
          </a:p>
        </p:txBody>
      </p:sp>
      <p:graphicFrame>
        <p:nvGraphicFramePr>
          <p:cNvPr id="8" name="Content Placeholder 5">
            <a:extLst>
              <a:ext uri="{FF2B5EF4-FFF2-40B4-BE49-F238E27FC236}">
                <a16:creationId xmlns:a16="http://schemas.microsoft.com/office/drawing/2014/main" id="{81C1ACD3-59F9-CDAA-BE66-44356758D267}"/>
              </a:ext>
            </a:extLst>
          </p:cNvPr>
          <p:cNvGraphicFramePr>
            <a:graphicFrameLocks noGrp="1"/>
          </p:cNvGraphicFramePr>
          <p:nvPr>
            <p:ph idx="1"/>
            <p:extLst>
              <p:ext uri="{D42A27DB-BD31-4B8C-83A1-F6EECF244321}">
                <p14:modId xmlns:p14="http://schemas.microsoft.com/office/powerpoint/2010/main" val="534474009"/>
              </p:ext>
            </p:extLst>
          </p:nvPr>
        </p:nvGraphicFramePr>
        <p:xfrm>
          <a:off x="1141411" y="2990057"/>
          <a:ext cx="9906000" cy="3541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8D13A07A-D44F-41FF-B9EB-E1CE0EEA2968}"/>
              </a:ext>
            </a:extLst>
          </p:cNvPr>
          <p:cNvSpPr txBox="1"/>
          <p:nvPr/>
        </p:nvSpPr>
        <p:spPr>
          <a:xfrm>
            <a:off x="1141412" y="1896851"/>
            <a:ext cx="9718500" cy="1107996"/>
          </a:xfrm>
          <a:prstGeom prst="rect">
            <a:avLst/>
          </a:prstGeom>
          <a:noFill/>
        </p:spPr>
        <p:txBody>
          <a:bodyPr wrap="square" rtlCol="0">
            <a:spAutoFit/>
          </a:bodyPr>
          <a:lstStyle/>
          <a:p>
            <a:r>
              <a:rPr lang="en-US" sz="2400" dirty="0" err="1"/>
              <a:t>IaC</a:t>
            </a:r>
            <a:r>
              <a:rPr lang="en-US" sz="2400" dirty="0"/>
              <a:t> improves our products and developer experiences, and keeps cloud strategy aligned with business strategy</a:t>
            </a:r>
          </a:p>
          <a:p>
            <a:endParaRPr lang="en-US" dirty="0"/>
          </a:p>
        </p:txBody>
      </p:sp>
    </p:spTree>
    <p:extLst>
      <p:ext uri="{BB962C8B-B14F-4D97-AF65-F5344CB8AC3E}">
        <p14:creationId xmlns:p14="http://schemas.microsoft.com/office/powerpoint/2010/main" val="1054963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E62A68-92FB-4DA6-B1D6-FA043544A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41" name="Picture 2">
            <a:extLst>
              <a:ext uri="{FF2B5EF4-FFF2-40B4-BE49-F238E27FC236}">
                <a16:creationId xmlns:a16="http://schemas.microsoft.com/office/drawing/2014/main" id="{10A6DFCC-5864-48A7-8196-CBCF038BB8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783" y="0"/>
            <a:ext cx="12188952" cy="6858000"/>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03CA880E-A155-41A2-B87D-21AC3CE33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AD179668-A46F-4D4C-8C75-2F3B4B5787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15" name="Freeform 6">
              <a:extLst>
                <a:ext uri="{FF2B5EF4-FFF2-40B4-BE49-F238E27FC236}">
                  <a16:creationId xmlns:a16="http://schemas.microsoft.com/office/drawing/2014/main" id="{0DB283C2-E19A-4A75-909F-450DB72DEC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6" name="Freeform 7">
              <a:extLst>
                <a:ext uri="{FF2B5EF4-FFF2-40B4-BE49-F238E27FC236}">
                  <a16:creationId xmlns:a16="http://schemas.microsoft.com/office/drawing/2014/main" id="{B674E08A-09B5-42AD-805C-43DAE1D0BE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7" name="Freeform 8">
              <a:extLst>
                <a:ext uri="{FF2B5EF4-FFF2-40B4-BE49-F238E27FC236}">
                  <a16:creationId xmlns:a16="http://schemas.microsoft.com/office/drawing/2014/main" id="{248B903F-D11E-41B4-A6F7-5ACF56D76B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8" name="Freeform 9">
              <a:extLst>
                <a:ext uri="{FF2B5EF4-FFF2-40B4-BE49-F238E27FC236}">
                  <a16:creationId xmlns:a16="http://schemas.microsoft.com/office/drawing/2014/main" id="{68B65942-DED3-475B-B28D-839E15541C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9" name="Freeform 10">
              <a:extLst>
                <a:ext uri="{FF2B5EF4-FFF2-40B4-BE49-F238E27FC236}">
                  <a16:creationId xmlns:a16="http://schemas.microsoft.com/office/drawing/2014/main" id="{54C02C20-8E50-4D5F-9E89-7266186B1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0" name="Freeform 11">
              <a:extLst>
                <a:ext uri="{FF2B5EF4-FFF2-40B4-BE49-F238E27FC236}">
                  <a16:creationId xmlns:a16="http://schemas.microsoft.com/office/drawing/2014/main" id="{057C79DE-C22B-4732-B921-1EEF64DAD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1" name="Freeform 12">
              <a:extLst>
                <a:ext uri="{FF2B5EF4-FFF2-40B4-BE49-F238E27FC236}">
                  <a16:creationId xmlns:a16="http://schemas.microsoft.com/office/drawing/2014/main" id="{21E55FE5-F856-4E6D-A505-4A5AA92FC2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2" name="Freeform 13">
              <a:extLst>
                <a:ext uri="{FF2B5EF4-FFF2-40B4-BE49-F238E27FC236}">
                  <a16:creationId xmlns:a16="http://schemas.microsoft.com/office/drawing/2014/main" id="{564ACC84-D8A2-43FB-AB43-D7A892AC83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3" name="Freeform 14">
              <a:extLst>
                <a:ext uri="{FF2B5EF4-FFF2-40B4-BE49-F238E27FC236}">
                  <a16:creationId xmlns:a16="http://schemas.microsoft.com/office/drawing/2014/main" id="{33DE6074-A243-4841-8A21-41739E524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4" name="Freeform 15">
              <a:extLst>
                <a:ext uri="{FF2B5EF4-FFF2-40B4-BE49-F238E27FC236}">
                  <a16:creationId xmlns:a16="http://schemas.microsoft.com/office/drawing/2014/main" id="{6AD73007-A6A4-498E-8AF9-C3F7D61DC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5" name="Line 16">
              <a:extLst>
                <a:ext uri="{FF2B5EF4-FFF2-40B4-BE49-F238E27FC236}">
                  <a16:creationId xmlns:a16="http://schemas.microsoft.com/office/drawing/2014/main" id="{541BFD40-70B0-48BA-9216-9C67411F450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6" name="Freeform 17">
              <a:extLst>
                <a:ext uri="{FF2B5EF4-FFF2-40B4-BE49-F238E27FC236}">
                  <a16:creationId xmlns:a16="http://schemas.microsoft.com/office/drawing/2014/main" id="{7DFC59A5-0E43-4308-8BFB-F505CFB549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7" name="Freeform 18">
              <a:extLst>
                <a:ext uri="{FF2B5EF4-FFF2-40B4-BE49-F238E27FC236}">
                  <a16:creationId xmlns:a16="http://schemas.microsoft.com/office/drawing/2014/main" id="{0852232F-7FE7-4B61-AC34-F29289DAC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8" name="Freeform 19">
              <a:extLst>
                <a:ext uri="{FF2B5EF4-FFF2-40B4-BE49-F238E27FC236}">
                  <a16:creationId xmlns:a16="http://schemas.microsoft.com/office/drawing/2014/main" id="{F2467A7F-F122-4464-A682-8C4DB1DA1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9" name="Freeform 20">
              <a:extLst>
                <a:ext uri="{FF2B5EF4-FFF2-40B4-BE49-F238E27FC236}">
                  <a16:creationId xmlns:a16="http://schemas.microsoft.com/office/drawing/2014/main" id="{2178D569-0695-49D6-8261-1BF6E2E48F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0" name="Rectangle 21">
              <a:extLst>
                <a:ext uri="{FF2B5EF4-FFF2-40B4-BE49-F238E27FC236}">
                  <a16:creationId xmlns:a16="http://schemas.microsoft.com/office/drawing/2014/main" id="{E289FFF1-2E96-4F4A-94D2-D1FED6AE8AA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31" name="Freeform 22">
              <a:extLst>
                <a:ext uri="{FF2B5EF4-FFF2-40B4-BE49-F238E27FC236}">
                  <a16:creationId xmlns:a16="http://schemas.microsoft.com/office/drawing/2014/main" id="{F0509D92-D47A-49BC-899A-0C2AB53BC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2" name="Freeform 23">
              <a:extLst>
                <a:ext uri="{FF2B5EF4-FFF2-40B4-BE49-F238E27FC236}">
                  <a16:creationId xmlns:a16="http://schemas.microsoft.com/office/drawing/2014/main" id="{606E419B-186B-4DA7-95FA-F921A2D3F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3" name="Freeform 24">
              <a:extLst>
                <a:ext uri="{FF2B5EF4-FFF2-40B4-BE49-F238E27FC236}">
                  <a16:creationId xmlns:a16="http://schemas.microsoft.com/office/drawing/2014/main" id="{35DBBAC4-A0DC-44A6-A64F-3FF22BC30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4" name="Freeform 25">
              <a:extLst>
                <a:ext uri="{FF2B5EF4-FFF2-40B4-BE49-F238E27FC236}">
                  <a16:creationId xmlns:a16="http://schemas.microsoft.com/office/drawing/2014/main" id="{45359546-A3CF-4560-869D-4C642B0F75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5" name="Freeform 26">
              <a:extLst>
                <a:ext uri="{FF2B5EF4-FFF2-40B4-BE49-F238E27FC236}">
                  <a16:creationId xmlns:a16="http://schemas.microsoft.com/office/drawing/2014/main" id="{A9D2DDA1-3EE0-4B5E-8107-6000BCB2B4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6" name="Freeform 27">
              <a:extLst>
                <a:ext uri="{FF2B5EF4-FFF2-40B4-BE49-F238E27FC236}">
                  <a16:creationId xmlns:a16="http://schemas.microsoft.com/office/drawing/2014/main" id="{6DA22C48-18EA-47BE-B75A-9594E025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7" name="Freeform 28">
              <a:extLst>
                <a:ext uri="{FF2B5EF4-FFF2-40B4-BE49-F238E27FC236}">
                  <a16:creationId xmlns:a16="http://schemas.microsoft.com/office/drawing/2014/main" id="{411A5F9B-C5BD-4FE0-BEE1-5FA9B82FB3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8" name="Freeform 29">
              <a:extLst>
                <a:ext uri="{FF2B5EF4-FFF2-40B4-BE49-F238E27FC236}">
                  <a16:creationId xmlns:a16="http://schemas.microsoft.com/office/drawing/2014/main" id="{AFFCFD60-FB34-408B-A2EA-311A1093D0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9" name="Freeform 30">
              <a:extLst>
                <a:ext uri="{FF2B5EF4-FFF2-40B4-BE49-F238E27FC236}">
                  <a16:creationId xmlns:a16="http://schemas.microsoft.com/office/drawing/2014/main" id="{72B9EBCA-3EF6-4296-80E0-CD849B27E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0" name="Freeform 31">
              <a:extLst>
                <a:ext uri="{FF2B5EF4-FFF2-40B4-BE49-F238E27FC236}">
                  <a16:creationId xmlns:a16="http://schemas.microsoft.com/office/drawing/2014/main" id="{CC021197-0DB7-42B6-93BB-32252A9373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E2138373-896C-51E3-59BA-B10A025F39FE}"/>
              </a:ext>
            </a:extLst>
          </p:cNvPr>
          <p:cNvSpPr>
            <a:spLocks noGrp="1"/>
          </p:cNvSpPr>
          <p:nvPr>
            <p:ph type="title"/>
          </p:nvPr>
        </p:nvSpPr>
        <p:spPr>
          <a:xfrm>
            <a:off x="853330" y="1254035"/>
            <a:ext cx="2926190" cy="4002222"/>
          </a:xfrm>
        </p:spPr>
        <p:txBody>
          <a:bodyPr>
            <a:normAutofit/>
          </a:bodyPr>
          <a:lstStyle/>
          <a:p>
            <a:r>
              <a:rPr lang="en-US" dirty="0">
                <a:solidFill>
                  <a:srgbClr val="FFFFFF"/>
                </a:solidFill>
              </a:rPr>
              <a:t>Developer Pain Points</a:t>
            </a:r>
          </a:p>
        </p:txBody>
      </p:sp>
      <p:sp useBgFill="1">
        <p:nvSpPr>
          <p:cNvPr id="42" name="Round Diagonal Corner Rectangle 6">
            <a:extLst>
              <a:ext uri="{FF2B5EF4-FFF2-40B4-BE49-F238E27FC236}">
                <a16:creationId xmlns:a16="http://schemas.microsoft.com/office/drawing/2014/main" id="{7C30BDFE-E13B-4CD1-9371-FAEDFF80C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853439"/>
            <a:ext cx="6987476" cy="4760505"/>
          </a:xfrm>
          <a:prstGeom prst="round2DiagRect">
            <a:avLst>
              <a:gd name="adj1" fmla="val 7418"/>
              <a:gd name="adj2" fmla="val 0"/>
            </a:avLst>
          </a:prstGeom>
          <a:ln w="19050" cap="sq">
            <a:solidFill>
              <a:schemeClr val="bg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A847D4E2-EA7B-40EF-8062-D1FAF838F6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45" name="Freeform 32">
              <a:extLst>
                <a:ext uri="{FF2B5EF4-FFF2-40B4-BE49-F238E27FC236}">
                  <a16:creationId xmlns:a16="http://schemas.microsoft.com/office/drawing/2014/main" id="{F1549F3B-53A1-4D15-8E8E-4297D91B8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6" name="Freeform 33">
              <a:extLst>
                <a:ext uri="{FF2B5EF4-FFF2-40B4-BE49-F238E27FC236}">
                  <a16:creationId xmlns:a16="http://schemas.microsoft.com/office/drawing/2014/main" id="{841347B2-F767-433C-946A-1B19B4C40E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7" name="Freeform 34">
              <a:extLst>
                <a:ext uri="{FF2B5EF4-FFF2-40B4-BE49-F238E27FC236}">
                  <a16:creationId xmlns:a16="http://schemas.microsoft.com/office/drawing/2014/main" id="{B34A4847-B6CA-4001-8EB1-33B3854A4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8" name="Freeform 35">
              <a:extLst>
                <a:ext uri="{FF2B5EF4-FFF2-40B4-BE49-F238E27FC236}">
                  <a16:creationId xmlns:a16="http://schemas.microsoft.com/office/drawing/2014/main" id="{EF334B32-D0A0-45DE-99CB-37A3E56EC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9" name="Freeform 36">
              <a:extLst>
                <a:ext uri="{FF2B5EF4-FFF2-40B4-BE49-F238E27FC236}">
                  <a16:creationId xmlns:a16="http://schemas.microsoft.com/office/drawing/2014/main" id="{5D1098DF-5812-4A6F-A4B7-AFEBEDA983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0" name="Freeform 37">
              <a:extLst>
                <a:ext uri="{FF2B5EF4-FFF2-40B4-BE49-F238E27FC236}">
                  <a16:creationId xmlns:a16="http://schemas.microsoft.com/office/drawing/2014/main" id="{2A72CC5D-2EA1-4ABD-B694-045401D7F2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1" name="Freeform 38">
              <a:extLst>
                <a:ext uri="{FF2B5EF4-FFF2-40B4-BE49-F238E27FC236}">
                  <a16:creationId xmlns:a16="http://schemas.microsoft.com/office/drawing/2014/main" id="{47B8C57D-403F-4D5B-9724-24276E99B4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2" name="Freeform 39">
              <a:extLst>
                <a:ext uri="{FF2B5EF4-FFF2-40B4-BE49-F238E27FC236}">
                  <a16:creationId xmlns:a16="http://schemas.microsoft.com/office/drawing/2014/main" id="{4890E5D3-F793-4B6A-AA8F-1F6C03BD1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3" name="Freeform 40">
              <a:extLst>
                <a:ext uri="{FF2B5EF4-FFF2-40B4-BE49-F238E27FC236}">
                  <a16:creationId xmlns:a16="http://schemas.microsoft.com/office/drawing/2014/main" id="{68A2FE4A-346D-4EA5-B377-EED4515161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4" name="Rectangle 41">
              <a:extLst>
                <a:ext uri="{FF2B5EF4-FFF2-40B4-BE49-F238E27FC236}">
                  <a16:creationId xmlns:a16="http://schemas.microsoft.com/office/drawing/2014/main" id="{2F12D5D5-9BB1-4D89-B5B4-8F8353825B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grpSp>
      <p:graphicFrame>
        <p:nvGraphicFramePr>
          <p:cNvPr id="5" name="Content Placeholder 2">
            <a:extLst>
              <a:ext uri="{FF2B5EF4-FFF2-40B4-BE49-F238E27FC236}">
                <a16:creationId xmlns:a16="http://schemas.microsoft.com/office/drawing/2014/main" id="{C54291D3-33B0-6431-EEF0-C25EF405BA87}"/>
              </a:ext>
            </a:extLst>
          </p:cNvPr>
          <p:cNvGraphicFramePr>
            <a:graphicFrameLocks noGrp="1"/>
          </p:cNvGraphicFramePr>
          <p:nvPr>
            <p:ph idx="1"/>
            <p:extLst>
              <p:ext uri="{D42A27DB-BD31-4B8C-83A1-F6EECF244321}">
                <p14:modId xmlns:p14="http://schemas.microsoft.com/office/powerpoint/2010/main" val="311669474"/>
              </p:ext>
            </p:extLst>
          </p:nvPr>
        </p:nvGraphicFramePr>
        <p:xfrm>
          <a:off x="4423954" y="1254035"/>
          <a:ext cx="6296297" cy="40022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14EE4992-42EE-8B6D-DE60-EABB7CBE458D}"/>
              </a:ext>
            </a:extLst>
          </p:cNvPr>
          <p:cNvSpPr txBox="1"/>
          <p:nvPr/>
        </p:nvSpPr>
        <p:spPr>
          <a:xfrm>
            <a:off x="2458861" y="5764213"/>
            <a:ext cx="7236178" cy="830997"/>
          </a:xfrm>
          <a:prstGeom prst="rect">
            <a:avLst/>
          </a:prstGeom>
          <a:noFill/>
        </p:spPr>
        <p:txBody>
          <a:bodyPr wrap="square" rtlCol="0">
            <a:spAutoFit/>
          </a:bodyPr>
          <a:lstStyle/>
          <a:p>
            <a:r>
              <a:rPr lang="en-US" sz="2400" dirty="0">
                <a:solidFill>
                  <a:schemeClr val="bg1"/>
                </a:solidFill>
              </a:rPr>
              <a:t>What other issues have you had when working with cloud resources on any platform? </a:t>
            </a:r>
          </a:p>
        </p:txBody>
      </p:sp>
    </p:spTree>
    <p:extLst>
      <p:ext uri="{BB962C8B-B14F-4D97-AF65-F5344CB8AC3E}">
        <p14:creationId xmlns:p14="http://schemas.microsoft.com/office/powerpoint/2010/main" val="2709437332"/>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{D27482C4-A8F5-ED44-860C-C04F65D38CA3}tf10001120</Template>
  <TotalTime>41626</TotalTime>
  <Words>2552</Words>
  <Application>Microsoft Macintosh PowerPoint</Application>
  <PresentationFormat>Widescreen</PresentationFormat>
  <Paragraphs>366</Paragraphs>
  <Slides>58</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Consolas</vt:lpstr>
      <vt:lpstr>Tw Cen MT</vt:lpstr>
      <vt:lpstr>Wingdings</vt:lpstr>
      <vt:lpstr>Circuit</vt:lpstr>
      <vt:lpstr>MIS 547</vt:lpstr>
      <vt:lpstr>Admin</vt:lpstr>
      <vt:lpstr>Lecture 13</vt:lpstr>
      <vt:lpstr>What is Infrastructure as Code?</vt:lpstr>
      <vt:lpstr>What Is Infrastructure as Code?</vt:lpstr>
      <vt:lpstr>What is Infrastructure as Code?</vt:lpstr>
      <vt:lpstr>WHY ARE WE LEARNING THIS?</vt:lpstr>
      <vt:lpstr>Why Are We Learning This?</vt:lpstr>
      <vt:lpstr>Developer Pain Points</vt:lpstr>
      <vt:lpstr>You’re Not the Problem.</vt:lpstr>
      <vt:lpstr>Developer Pain Points, Cont.</vt:lpstr>
      <vt:lpstr>Why Is Testing a Problem For Infrastructure? </vt:lpstr>
      <vt:lpstr>Why Is Testing a Problem? How Often Does Our Infrastructure Actually Change?</vt:lpstr>
      <vt:lpstr>Developer Pain Points</vt:lpstr>
      <vt:lpstr>Cloud Misconfigurations</vt:lpstr>
      <vt:lpstr>Cloud Misconfigurations</vt:lpstr>
      <vt:lpstr>Cloud Misconfiguration Risks</vt:lpstr>
      <vt:lpstr>Cloud Misconfiguration Risks: Data Breaches</vt:lpstr>
      <vt:lpstr>Cloud Misconfiguration Risks: Service Disruptions</vt:lpstr>
      <vt:lpstr>Cloud Misconfiguration Risks: Data Loss</vt:lpstr>
      <vt:lpstr>Cloud Misconfiguration Risks: Compliance violations</vt:lpstr>
      <vt:lpstr>Cloud Misconfiguration Risks:  Financial Impacts</vt:lpstr>
      <vt:lpstr>Cloud Misconfiguration Risks:  Reputation Damage</vt:lpstr>
      <vt:lpstr>Cloud Misconfiguration Risks: Operational Complexity</vt:lpstr>
      <vt:lpstr>Cloud Misconfiguration Risks:  Insider Threats</vt:lpstr>
      <vt:lpstr>Configuration Drift</vt:lpstr>
      <vt:lpstr>Business &amp; Infrastructure Strategy Alignment</vt:lpstr>
      <vt:lpstr>Why Does Our Infrastructure Strategy Matter?</vt:lpstr>
      <vt:lpstr>Why Does Our Infrastructure Strategy Matter?</vt:lpstr>
      <vt:lpstr>Why Does Our Infrastructure Strategy Matter?</vt:lpstr>
      <vt:lpstr>Why Does Our Infrastructure Strategy Matter?</vt:lpstr>
      <vt:lpstr>Is Infrastructure as Code a Silver Bullet?</vt:lpstr>
      <vt:lpstr>Infrastructure As Code Using Terraform</vt:lpstr>
      <vt:lpstr>IAC Tools</vt:lpstr>
      <vt:lpstr>MAIN.tf</vt:lpstr>
      <vt:lpstr>MAIN.tf</vt:lpstr>
      <vt:lpstr>Terraform init</vt:lpstr>
      <vt:lpstr>Next Steps:</vt:lpstr>
      <vt:lpstr>Terraform Apply</vt:lpstr>
      <vt:lpstr>Inspect State Using terraform show</vt:lpstr>
      <vt:lpstr>Managing State</vt:lpstr>
      <vt:lpstr>What if we rerun that same configuration?</vt:lpstr>
      <vt:lpstr>Changing Resources</vt:lpstr>
      <vt:lpstr>Declarative vs Imperative languages</vt:lpstr>
      <vt:lpstr>Apply your changes</vt:lpstr>
      <vt:lpstr>Changes: Mutable Vs. Immutable Infrastructure</vt:lpstr>
      <vt:lpstr>Mutable Infrastructure</vt:lpstr>
      <vt:lpstr>IMMUTABLE INFRASTRUCTURE</vt:lpstr>
      <vt:lpstr>Destroying Resources</vt:lpstr>
      <vt:lpstr>Managing your Terraform Project</vt:lpstr>
      <vt:lpstr>Defining Variables</vt:lpstr>
      <vt:lpstr>Outputs</vt:lpstr>
      <vt:lpstr>Modules</vt:lpstr>
      <vt:lpstr>Modules</vt:lpstr>
      <vt:lpstr>Best Practices for organizing your project</vt:lpstr>
      <vt:lpstr>The DRAMAAA</vt:lpstr>
      <vt:lpstr>More Drama??</vt:lpstr>
      <vt:lpstr>Land Acknowledgement Statement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 547</dc:title>
  <dc:creator>Zara Ahmad-Post</dc:creator>
  <cp:lastModifiedBy>Zara Ahmad-Post</cp:lastModifiedBy>
  <cp:revision>33</cp:revision>
  <dcterms:created xsi:type="dcterms:W3CDTF">2023-08-15T03:21:53Z</dcterms:created>
  <dcterms:modified xsi:type="dcterms:W3CDTF">2024-10-10T22:15:54Z</dcterms:modified>
</cp:coreProperties>
</file>